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253">
          <p15:clr>
            <a:srgbClr val="000000"/>
          </p15:clr>
        </p15:guide>
        <p15:guide id="2" orient="horz" pos="1706">
          <p15:clr>
            <a:srgbClr val="000000"/>
          </p15:clr>
        </p15:guide>
        <p15:guide id="3" pos="567">
          <p15:clr>
            <a:srgbClr val="000000"/>
          </p15:clr>
        </p15:guide>
        <p15:guide id="4" pos="5193">
          <p15:clr>
            <a:srgbClr val="000000"/>
          </p15:clr>
        </p15:guide>
      </p15:sldGuideLst>
    </p:ext>
    <p:ext uri="http://customooxmlschemas.google.com/">
      <go:slidesCustomData xmlns:go="http://customooxmlschemas.google.com/" r:id="rId31" roundtripDataSignature="AMtx7mjmmMznXSfz2qq7uuUwycELRZP87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0B8912F-88AF-43E8-A163-DE0FAC617FB6}">
  <a:tblStyle styleId="{70B8912F-88AF-43E8-A163-DE0FAC617FB6}"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253" orient="horz"/>
        <p:guide pos="1706" orient="horz"/>
        <p:guide pos="567"/>
        <p:guide pos="5193"/>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customschemas.google.com/relationships/presentationmetadata" Target="metadata"/><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png>
</file>

<file path=ppt/media/image13.jpg>
</file>

<file path=ppt/media/image14.jpg>
</file>

<file path=ppt/media/image15.pn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jp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965b8e62f3_1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965b8e62f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965b8e62f3_1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965b8e62f3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965b8e62f3_1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965b8e62f3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965b8e62f3_1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965b8e62f3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965b8e62f3_1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965b8e62f3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965b8e62f3_1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965b8e62f3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965b8e62f3_1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965b8e62f3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965b8e62f3_1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965b8e62f3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965b8e62f3_1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965b8e62f3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965b8e62f3_1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965b8e62f3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965b8e62f3_1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965b8e62f3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965b8e62f3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965b8e62f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96371e98d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g96371e98d4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965b8e62f3_1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965b8e62f3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965b8e62f3_1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965b8e62f3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슬라이드">
  <p:cSld name="제목 슬라이드">
    <p:spTree>
      <p:nvGrpSpPr>
        <p:cNvPr id="11" name="Shape 11"/>
        <p:cNvGrpSpPr/>
        <p:nvPr/>
      </p:nvGrpSpPr>
      <p:grpSpPr>
        <a:xfrm>
          <a:off x="0" y="0"/>
          <a:ext cx="0" cy="0"/>
          <a:chOff x="0" y="0"/>
          <a:chExt cx="0" cy="0"/>
        </a:xfrm>
      </p:grpSpPr>
      <p:sp>
        <p:nvSpPr>
          <p:cNvPr id="12" name="Google Shape;12;p14"/>
          <p:cNvSpPr/>
          <p:nvPr/>
        </p:nvSpPr>
        <p:spPr>
          <a:xfrm>
            <a:off x="0" y="0"/>
            <a:ext cx="9144000" cy="126876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lgun Gothic"/>
              <a:ea typeface="Malgun Gothic"/>
              <a:cs typeface="Malgun Gothic"/>
              <a:sym typeface="Malgun Gothic"/>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세로 텍스트" type="vertTx">
  <p:cSld name="VERTICAL_TEXT">
    <p:spTree>
      <p:nvGrpSpPr>
        <p:cNvPr id="56" name="Shape 56"/>
        <p:cNvGrpSpPr/>
        <p:nvPr/>
      </p:nvGrpSpPr>
      <p:grpSpPr>
        <a:xfrm>
          <a:off x="0" y="0"/>
          <a:ext cx="0" cy="0"/>
          <a:chOff x="0" y="0"/>
          <a:chExt cx="0" cy="0"/>
        </a:xfrm>
      </p:grpSpPr>
      <p:sp>
        <p:nvSpPr>
          <p:cNvPr id="57" name="Google Shape;57;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23"/>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9" name="Google Shape;59;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세로 제목 및 텍스트" type="vertTitleAndTx">
  <p:cSld name="VERTICAL_TITLE_AND_VERTICAL_TEXT">
    <p:spTree>
      <p:nvGrpSpPr>
        <p:cNvPr id="62" name="Shape 62"/>
        <p:cNvGrpSpPr/>
        <p:nvPr/>
      </p:nvGrpSpPr>
      <p:grpSpPr>
        <a:xfrm>
          <a:off x="0" y="0"/>
          <a:ext cx="0" cy="0"/>
          <a:chOff x="0" y="0"/>
          <a:chExt cx="0" cy="0"/>
        </a:xfrm>
      </p:grpSpPr>
      <p:sp>
        <p:nvSpPr>
          <p:cNvPr id="63" name="Google Shape;63;p24"/>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24"/>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5" name="Google Shape;65;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내용">
  <p:cSld name="제목 및 내용">
    <p:spTree>
      <p:nvGrpSpPr>
        <p:cNvPr id="13" name="Shape 13"/>
        <p:cNvGrpSpPr/>
        <p:nvPr/>
      </p:nvGrpSpPr>
      <p:grpSpPr>
        <a:xfrm>
          <a:off x="0" y="0"/>
          <a:ext cx="0" cy="0"/>
          <a:chOff x="0" y="0"/>
          <a:chExt cx="0" cy="0"/>
        </a:xfrm>
      </p:grpSpPr>
      <p:pic>
        <p:nvPicPr>
          <p:cNvPr id="14" name="Google Shape;14;p15"/>
          <p:cNvPicPr preferRelativeResize="0"/>
          <p:nvPr/>
        </p:nvPicPr>
        <p:blipFill rotWithShape="1">
          <a:blip r:embed="rId2">
            <a:alphaModFix/>
          </a:blip>
          <a:srcRect b="0" l="0" r="0" t="0"/>
          <a:stretch/>
        </p:blipFill>
        <p:spPr>
          <a:xfrm>
            <a:off x="0" y="116632"/>
            <a:ext cx="9144000" cy="600524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구역 머리글">
  <p:cSld name="구역 머리글">
    <p:spTree>
      <p:nvGrpSpPr>
        <p:cNvPr id="15" name="Shape 15"/>
        <p:cNvGrpSpPr/>
        <p:nvPr/>
      </p:nvGrpSpPr>
      <p:grpSpPr>
        <a:xfrm>
          <a:off x="0" y="0"/>
          <a:ext cx="0" cy="0"/>
          <a:chOff x="0" y="0"/>
          <a:chExt cx="0" cy="0"/>
        </a:xfrm>
      </p:grpSpPr>
      <p:pic>
        <p:nvPicPr>
          <p:cNvPr id="16" name="Google Shape;16;p16"/>
          <p:cNvPicPr preferRelativeResize="0"/>
          <p:nvPr/>
        </p:nvPicPr>
        <p:blipFill rotWithShape="1">
          <a:blip r:embed="rId2">
            <a:alphaModFix/>
          </a:blip>
          <a:srcRect b="0" l="0" r="0" t="0"/>
          <a:stretch/>
        </p:blipFill>
        <p:spPr>
          <a:xfrm>
            <a:off x="0" y="0"/>
            <a:ext cx="9144000" cy="685799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콘텐츠 2개" type="twoObj">
  <p:cSld name="TWO_OBJECTS">
    <p:spTree>
      <p:nvGrpSpPr>
        <p:cNvPr id="17" name="Shape 17"/>
        <p:cNvGrpSpPr/>
        <p:nvPr/>
      </p:nvGrpSpPr>
      <p:grpSpPr>
        <a:xfrm>
          <a:off x="0" y="0"/>
          <a:ext cx="0" cy="0"/>
          <a:chOff x="0" y="0"/>
          <a:chExt cx="0" cy="0"/>
        </a:xfrm>
      </p:grpSpPr>
      <p:sp>
        <p:nvSpPr>
          <p:cNvPr id="18" name="Google Shape;18;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7"/>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0" name="Google Shape;20;p17"/>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1" name="Google Shape;21;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비교" type="twoTxTwoObj">
  <p:cSld name="TWO_OBJECTS_WITH_TEXT">
    <p:spTree>
      <p:nvGrpSpPr>
        <p:cNvPr id="24" name="Shape 24"/>
        <p:cNvGrpSpPr/>
        <p:nvPr/>
      </p:nvGrpSpPr>
      <p:grpSpPr>
        <a:xfrm>
          <a:off x="0" y="0"/>
          <a:ext cx="0" cy="0"/>
          <a:chOff x="0" y="0"/>
          <a:chExt cx="0" cy="0"/>
        </a:xfrm>
      </p:grpSpPr>
      <p:sp>
        <p:nvSpPr>
          <p:cNvPr id="25" name="Google Shape;25;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Malgu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18"/>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27" name="Google Shape;27;p18"/>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28" name="Google Shape;28;p18"/>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29" name="Google Shape;29;p18"/>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30" name="Google Shape;30;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만" type="titleOnly">
  <p:cSld name="TITLE_ONLY">
    <p:spTree>
      <p:nvGrpSpPr>
        <p:cNvPr id="33" name="Shape 33"/>
        <p:cNvGrpSpPr/>
        <p:nvPr/>
      </p:nvGrpSpPr>
      <p:grpSpPr>
        <a:xfrm>
          <a:off x="0" y="0"/>
          <a:ext cx="0" cy="0"/>
          <a:chOff x="0" y="0"/>
          <a:chExt cx="0" cy="0"/>
        </a:xfrm>
      </p:grpSpPr>
      <p:sp>
        <p:nvSpPr>
          <p:cNvPr id="34" name="Google Shape;34;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빈 화면" type="blank">
  <p:cSld name="BLANK">
    <p:spTree>
      <p:nvGrpSpPr>
        <p:cNvPr id="38" name="Shape 38"/>
        <p:cNvGrpSpPr/>
        <p:nvPr/>
      </p:nvGrpSpPr>
      <p:grpSpPr>
        <a:xfrm>
          <a:off x="0" y="0"/>
          <a:ext cx="0" cy="0"/>
          <a:chOff x="0" y="0"/>
          <a:chExt cx="0" cy="0"/>
        </a:xfrm>
      </p:grpSpPr>
      <p:sp>
        <p:nvSpPr>
          <p:cNvPr id="39" name="Google Shape;39;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콘텐츠" type="objTx">
  <p:cSld name="OBJECT_WITH_CAPTION_TEXT">
    <p:spTree>
      <p:nvGrpSpPr>
        <p:cNvPr id="42" name="Shape 42"/>
        <p:cNvGrpSpPr/>
        <p:nvPr/>
      </p:nvGrpSpPr>
      <p:grpSpPr>
        <a:xfrm>
          <a:off x="0" y="0"/>
          <a:ext cx="0" cy="0"/>
          <a:chOff x="0" y="0"/>
          <a:chExt cx="0" cy="0"/>
        </a:xfrm>
      </p:grpSpPr>
      <p:sp>
        <p:nvSpPr>
          <p:cNvPr id="43" name="Google Shape;43;p21"/>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algun Gothic"/>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21"/>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45" name="Google Shape;45;p21"/>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46" name="Google Shape;46;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그림" type="picTx">
  <p:cSld name="PICTURE_WITH_CAPTION_TEXT">
    <p:spTree>
      <p:nvGrpSpPr>
        <p:cNvPr id="49" name="Shape 49"/>
        <p:cNvGrpSpPr/>
        <p:nvPr/>
      </p:nvGrpSpPr>
      <p:grpSpPr>
        <a:xfrm>
          <a:off x="0" y="0"/>
          <a:ext cx="0" cy="0"/>
          <a:chOff x="0" y="0"/>
          <a:chExt cx="0" cy="0"/>
        </a:xfrm>
      </p:grpSpPr>
      <p:sp>
        <p:nvSpPr>
          <p:cNvPr id="50" name="Google Shape;50;p22"/>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algun Gothic"/>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2"/>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rm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Malgun Gothic"/>
                <a:ea typeface="Malgun Gothic"/>
                <a:cs typeface="Malgun Gothic"/>
                <a:sym typeface="Malgun Gothic"/>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Malgun Gothic"/>
                <a:ea typeface="Malgun Gothic"/>
                <a:cs typeface="Malgun Gothic"/>
                <a:sym typeface="Malgun Gothic"/>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Malgun Gothic"/>
                <a:ea typeface="Malgun Gothic"/>
                <a:cs typeface="Malgun Gothic"/>
                <a:sym typeface="Malgun Gothic"/>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9pPr>
          </a:lstStyle>
          <a:p/>
        </p:txBody>
      </p:sp>
      <p:sp>
        <p:nvSpPr>
          <p:cNvPr id="52" name="Google Shape;52;p22"/>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3" name="Google Shape;53;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Malgun Gothic"/>
                <a:ea typeface="Malgun Gothic"/>
                <a:cs typeface="Malgun Gothic"/>
                <a:sym typeface="Malgun Gothic"/>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9pPr>
          </a:lstStyle>
          <a:p/>
        </p:txBody>
      </p:sp>
      <p:sp>
        <p:nvSpPr>
          <p:cNvPr id="8" name="Google Shape;8;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9" name="Google Shape;9;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0" name="Google Shape;10;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Malgun Gothic"/>
                <a:ea typeface="Malgun Gothic"/>
                <a:cs typeface="Malgun Gothic"/>
                <a:sym typeface="Malgun Gothic"/>
              </a:defRPr>
            </a:lvl1pPr>
            <a:lvl2pPr indent="0" lvl="1" marL="0" marR="0" rtl="0" algn="r">
              <a:spcBef>
                <a:spcPts val="0"/>
              </a:spcBef>
              <a:buNone/>
              <a:defRPr b="0" i="0" sz="1200" u="none" cap="none" strike="noStrike">
                <a:solidFill>
                  <a:srgbClr val="888888"/>
                </a:solidFill>
                <a:latin typeface="Malgun Gothic"/>
                <a:ea typeface="Malgun Gothic"/>
                <a:cs typeface="Malgun Gothic"/>
                <a:sym typeface="Malgun Gothic"/>
              </a:defRPr>
            </a:lvl2pPr>
            <a:lvl3pPr indent="0" lvl="2" marL="0" marR="0" rtl="0" algn="r">
              <a:spcBef>
                <a:spcPts val="0"/>
              </a:spcBef>
              <a:buNone/>
              <a:defRPr b="0" i="0" sz="1200" u="none" cap="none" strike="noStrike">
                <a:solidFill>
                  <a:srgbClr val="888888"/>
                </a:solidFill>
                <a:latin typeface="Malgun Gothic"/>
                <a:ea typeface="Malgun Gothic"/>
                <a:cs typeface="Malgun Gothic"/>
                <a:sym typeface="Malgun Gothic"/>
              </a:defRPr>
            </a:lvl3pPr>
            <a:lvl4pPr indent="0" lvl="3" marL="0" marR="0" rtl="0" algn="r">
              <a:spcBef>
                <a:spcPts val="0"/>
              </a:spcBef>
              <a:buNone/>
              <a:defRPr b="0" i="0" sz="1200" u="none" cap="none" strike="noStrike">
                <a:solidFill>
                  <a:srgbClr val="888888"/>
                </a:solidFill>
                <a:latin typeface="Malgun Gothic"/>
                <a:ea typeface="Malgun Gothic"/>
                <a:cs typeface="Malgun Gothic"/>
                <a:sym typeface="Malgun Gothic"/>
              </a:defRPr>
            </a:lvl4pPr>
            <a:lvl5pPr indent="0" lvl="4" marL="0" marR="0" rtl="0" algn="r">
              <a:spcBef>
                <a:spcPts val="0"/>
              </a:spcBef>
              <a:buNone/>
              <a:defRPr b="0" i="0" sz="1200" u="none" cap="none" strike="noStrike">
                <a:solidFill>
                  <a:srgbClr val="888888"/>
                </a:solidFill>
                <a:latin typeface="Malgun Gothic"/>
                <a:ea typeface="Malgun Gothic"/>
                <a:cs typeface="Malgun Gothic"/>
                <a:sym typeface="Malgun Gothic"/>
              </a:defRPr>
            </a:lvl5pPr>
            <a:lvl6pPr indent="0" lvl="5" marL="0" marR="0" rtl="0" algn="r">
              <a:spcBef>
                <a:spcPts val="0"/>
              </a:spcBef>
              <a:buNone/>
              <a:defRPr b="0" i="0" sz="1200" u="none" cap="none" strike="noStrike">
                <a:solidFill>
                  <a:srgbClr val="888888"/>
                </a:solidFill>
                <a:latin typeface="Malgun Gothic"/>
                <a:ea typeface="Malgun Gothic"/>
                <a:cs typeface="Malgun Gothic"/>
                <a:sym typeface="Malgun Gothic"/>
              </a:defRPr>
            </a:lvl6pPr>
            <a:lvl7pPr indent="0" lvl="6" marL="0" marR="0" rtl="0" algn="r">
              <a:spcBef>
                <a:spcPts val="0"/>
              </a:spcBef>
              <a:buNone/>
              <a:defRPr b="0" i="0" sz="1200" u="none" cap="none" strike="noStrike">
                <a:solidFill>
                  <a:srgbClr val="888888"/>
                </a:solidFill>
                <a:latin typeface="Malgun Gothic"/>
                <a:ea typeface="Malgun Gothic"/>
                <a:cs typeface="Malgun Gothic"/>
                <a:sym typeface="Malgun Gothic"/>
              </a:defRPr>
            </a:lvl7pPr>
            <a:lvl8pPr indent="0" lvl="7" marL="0" marR="0" rtl="0" algn="r">
              <a:spcBef>
                <a:spcPts val="0"/>
              </a:spcBef>
              <a:buNone/>
              <a:defRPr b="0" i="0" sz="1200" u="none" cap="none" strike="noStrike">
                <a:solidFill>
                  <a:srgbClr val="888888"/>
                </a:solidFill>
                <a:latin typeface="Malgun Gothic"/>
                <a:ea typeface="Malgun Gothic"/>
                <a:cs typeface="Malgun Gothic"/>
                <a:sym typeface="Malgun Gothic"/>
              </a:defRPr>
            </a:lvl8pPr>
            <a:lvl9pPr indent="0" lvl="8" marL="0" marR="0" rtl="0" algn="r">
              <a:spcBef>
                <a:spcPts val="0"/>
              </a:spcBef>
              <a:buNone/>
              <a:defRPr b="0" i="0" sz="1200" u="none" cap="none" strike="noStrike">
                <a:solidFill>
                  <a:srgbClr val="888888"/>
                </a:solidFill>
                <a:latin typeface="Malgun Gothic"/>
                <a:ea typeface="Malgun Gothic"/>
                <a:cs typeface="Malgun Gothic"/>
                <a:sym typeface="Malgun Gothic"/>
              </a:defRPr>
            </a:lvl9pPr>
          </a:lstStyle>
          <a:p>
            <a:pPr indent="0" lvl="0" marL="0" rtl="0" algn="r">
              <a:spcBef>
                <a:spcPts val="0"/>
              </a:spcBef>
              <a:spcAft>
                <a:spcPts val="0"/>
              </a:spcAft>
              <a:buNone/>
            </a:pPr>
            <a:fld id="{00000000-1234-1234-1234-123412341234}" type="slidenum">
              <a:rPr lang="ko-K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jpg"/><Relationship Id="rId4" Type="http://schemas.openxmlformats.org/officeDocument/2006/relationships/image" Target="../media/image6.jpg"/><Relationship Id="rId5"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17.jpg"/><Relationship Id="rId5" Type="http://schemas.openxmlformats.org/officeDocument/2006/relationships/image" Target="../media/image2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6.jp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4.jp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2"/>
          <p:cNvSpPr txBox="1"/>
          <p:nvPr/>
        </p:nvSpPr>
        <p:spPr>
          <a:xfrm>
            <a:off x="539318" y="2780928"/>
            <a:ext cx="842517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ko-KR" sz="5400" u="none" cap="none" strike="noStrike">
                <a:solidFill>
                  <a:schemeClr val="lt1"/>
                </a:solidFill>
                <a:latin typeface="Malgun Gothic"/>
                <a:ea typeface="Malgun Gothic"/>
                <a:cs typeface="Malgun Gothic"/>
                <a:sym typeface="Malgun Gothic"/>
              </a:rPr>
              <a:t>인터페이스 개발 프로젝트</a:t>
            </a:r>
            <a:endParaRPr b="1" sz="5400">
              <a:solidFill>
                <a:schemeClr val="lt1"/>
              </a:solidFill>
              <a:latin typeface="Malgun Gothic"/>
              <a:ea typeface="Malgun Gothic"/>
              <a:cs typeface="Malgun Gothic"/>
              <a:sym typeface="Malgun Gothic"/>
            </a:endParaRPr>
          </a:p>
        </p:txBody>
      </p:sp>
      <p:sp>
        <p:nvSpPr>
          <p:cNvPr id="73" name="Google Shape;73;p2"/>
          <p:cNvSpPr txBox="1"/>
          <p:nvPr/>
        </p:nvSpPr>
        <p:spPr>
          <a:xfrm>
            <a:off x="631598" y="4577400"/>
            <a:ext cx="6777000" cy="19479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ko-KR" sz="2800">
                <a:solidFill>
                  <a:schemeClr val="dk1"/>
                </a:solidFill>
                <a:latin typeface="Malgun Gothic"/>
                <a:ea typeface="Malgun Gothic"/>
                <a:cs typeface="Malgun Gothic"/>
                <a:sym typeface="Malgun Gothic"/>
              </a:rPr>
              <a:t>과정명: 융복합형 Iot </a:t>
            </a:r>
            <a:endParaRPr/>
          </a:p>
          <a:p>
            <a:pPr indent="0" lvl="0" marL="0" marR="0" rtl="0" algn="l">
              <a:lnSpc>
                <a:spcPct val="150000"/>
              </a:lnSpc>
              <a:spcBef>
                <a:spcPts val="0"/>
              </a:spcBef>
              <a:spcAft>
                <a:spcPts val="0"/>
              </a:spcAft>
              <a:buNone/>
            </a:pPr>
            <a:r>
              <a:rPr b="1" lang="ko-KR" sz="2800">
                <a:solidFill>
                  <a:schemeClr val="dk1"/>
                </a:solidFill>
                <a:latin typeface="Malgun Gothic"/>
                <a:ea typeface="Malgun Gothic"/>
                <a:cs typeface="Malgun Gothic"/>
                <a:sym typeface="Malgun Gothic"/>
              </a:rPr>
              <a:t>팀   명: 근손실친구들</a:t>
            </a:r>
            <a:endParaRPr/>
          </a:p>
          <a:p>
            <a:pPr indent="0" lvl="0" marL="0" marR="0" rtl="0" algn="l">
              <a:lnSpc>
                <a:spcPct val="150000"/>
              </a:lnSpc>
              <a:spcBef>
                <a:spcPts val="0"/>
              </a:spcBef>
              <a:spcAft>
                <a:spcPts val="0"/>
              </a:spcAft>
              <a:buNone/>
            </a:pPr>
            <a:r>
              <a:rPr b="1" lang="ko-KR" sz="2800">
                <a:solidFill>
                  <a:schemeClr val="dk1"/>
                </a:solidFill>
                <a:latin typeface="Malgun Gothic"/>
                <a:ea typeface="Malgun Gothic"/>
                <a:cs typeface="Malgun Gothic"/>
                <a:sym typeface="Malgun Gothic"/>
              </a:rPr>
              <a:t>팀   원: </a:t>
            </a:r>
            <a:r>
              <a:rPr b="1" lang="ko-KR" sz="2800">
                <a:solidFill>
                  <a:schemeClr val="dk1"/>
                </a:solidFill>
                <a:latin typeface="Malgun Gothic"/>
                <a:ea typeface="Malgun Gothic"/>
                <a:cs typeface="Malgun Gothic"/>
                <a:sym typeface="Malgun Gothic"/>
              </a:rPr>
              <a:t>김세훈,김지현,이주호,전용인</a:t>
            </a:r>
            <a:endParaRPr b="1" sz="2800">
              <a:solidFill>
                <a:schemeClr val="dk1"/>
              </a:solidFill>
              <a:latin typeface="Malgun Gothic"/>
              <a:ea typeface="Malgun Gothic"/>
              <a:cs typeface="Malgun Gothic"/>
              <a:sym typeface="Malgun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g965b8e62f3_1_15"/>
          <p:cNvPicPr preferRelativeResize="0"/>
          <p:nvPr/>
        </p:nvPicPr>
        <p:blipFill>
          <a:blip r:embed="rId3">
            <a:alphaModFix/>
          </a:blip>
          <a:stretch>
            <a:fillRect/>
          </a:stretch>
        </p:blipFill>
        <p:spPr>
          <a:xfrm>
            <a:off x="348025" y="1334800"/>
            <a:ext cx="4432549" cy="5393824"/>
          </a:xfrm>
          <a:prstGeom prst="rect">
            <a:avLst/>
          </a:prstGeom>
          <a:noFill/>
          <a:ln cap="flat" cmpd="sng" w="28575">
            <a:solidFill>
              <a:srgbClr val="CFE2F3"/>
            </a:solidFill>
            <a:prstDash val="solid"/>
            <a:round/>
            <a:headEnd len="sm" w="sm" type="none"/>
            <a:tailEnd len="sm" w="sm" type="none"/>
          </a:ln>
        </p:spPr>
      </p:pic>
      <p:pic>
        <p:nvPicPr>
          <p:cNvPr id="144" name="Google Shape;144;g965b8e62f3_1_15"/>
          <p:cNvPicPr preferRelativeResize="0"/>
          <p:nvPr/>
        </p:nvPicPr>
        <p:blipFill>
          <a:blip r:embed="rId4">
            <a:alphaModFix/>
          </a:blip>
          <a:stretch>
            <a:fillRect/>
          </a:stretch>
        </p:blipFill>
        <p:spPr>
          <a:xfrm>
            <a:off x="5161775" y="1468550"/>
            <a:ext cx="3583349" cy="2479448"/>
          </a:xfrm>
          <a:prstGeom prst="rect">
            <a:avLst/>
          </a:prstGeom>
          <a:noFill/>
          <a:ln cap="flat" cmpd="sng" w="28575">
            <a:solidFill>
              <a:srgbClr val="CFE2F3"/>
            </a:solidFill>
            <a:prstDash val="solid"/>
            <a:round/>
            <a:headEnd len="sm" w="sm" type="none"/>
            <a:tailEnd len="sm" w="sm" type="none"/>
          </a:ln>
        </p:spPr>
      </p:pic>
      <p:pic>
        <p:nvPicPr>
          <p:cNvPr id="145" name="Google Shape;145;g965b8e62f3_1_15"/>
          <p:cNvPicPr preferRelativeResize="0"/>
          <p:nvPr/>
        </p:nvPicPr>
        <p:blipFill rotWithShape="1">
          <a:blip r:embed="rId5">
            <a:alphaModFix/>
          </a:blip>
          <a:srcRect b="0" l="0" r="5464" t="47462"/>
          <a:stretch/>
        </p:blipFill>
        <p:spPr>
          <a:xfrm>
            <a:off x="5161775" y="4334075"/>
            <a:ext cx="3583356" cy="2267976"/>
          </a:xfrm>
          <a:prstGeom prst="rect">
            <a:avLst/>
          </a:prstGeom>
          <a:noFill/>
          <a:ln cap="flat" cmpd="sng" w="28575">
            <a:solidFill>
              <a:srgbClr val="CFE2F3"/>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10"/>
          <p:cNvPicPr preferRelativeResize="0"/>
          <p:nvPr/>
        </p:nvPicPr>
        <p:blipFill>
          <a:blip r:embed="rId3">
            <a:alphaModFix/>
          </a:blip>
          <a:stretch>
            <a:fillRect/>
          </a:stretch>
        </p:blipFill>
        <p:spPr>
          <a:xfrm>
            <a:off x="1064875" y="1337275"/>
            <a:ext cx="7014249" cy="54201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g965b8e62f3_1_59"/>
          <p:cNvPicPr preferRelativeResize="0"/>
          <p:nvPr/>
        </p:nvPicPr>
        <p:blipFill>
          <a:blip r:embed="rId3">
            <a:alphaModFix/>
          </a:blip>
          <a:stretch>
            <a:fillRect/>
          </a:stretch>
        </p:blipFill>
        <p:spPr>
          <a:xfrm>
            <a:off x="152400" y="1372125"/>
            <a:ext cx="8839199" cy="5393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g965b8e62f3_1_65"/>
          <p:cNvPicPr preferRelativeResize="0"/>
          <p:nvPr/>
        </p:nvPicPr>
        <p:blipFill rotWithShape="1">
          <a:blip r:embed="rId3">
            <a:alphaModFix/>
          </a:blip>
          <a:srcRect b="7525" l="37367" r="35639" t="38528"/>
          <a:stretch/>
        </p:blipFill>
        <p:spPr>
          <a:xfrm>
            <a:off x="742825" y="3147125"/>
            <a:ext cx="1760525" cy="1979124"/>
          </a:xfrm>
          <a:prstGeom prst="rect">
            <a:avLst/>
          </a:prstGeom>
          <a:noFill/>
          <a:ln>
            <a:noFill/>
          </a:ln>
        </p:spPr>
      </p:pic>
      <p:pic>
        <p:nvPicPr>
          <p:cNvPr id="161" name="Google Shape;161;g965b8e62f3_1_65"/>
          <p:cNvPicPr preferRelativeResize="0"/>
          <p:nvPr/>
        </p:nvPicPr>
        <p:blipFill>
          <a:blip r:embed="rId4">
            <a:alphaModFix/>
          </a:blip>
          <a:stretch>
            <a:fillRect/>
          </a:stretch>
        </p:blipFill>
        <p:spPr>
          <a:xfrm>
            <a:off x="2431800" y="1570650"/>
            <a:ext cx="6335848" cy="500616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g965b8e62f3_1_28"/>
          <p:cNvPicPr preferRelativeResize="0"/>
          <p:nvPr/>
        </p:nvPicPr>
        <p:blipFill>
          <a:blip r:embed="rId3">
            <a:alphaModFix/>
          </a:blip>
          <a:stretch>
            <a:fillRect/>
          </a:stretch>
        </p:blipFill>
        <p:spPr>
          <a:xfrm>
            <a:off x="1123950" y="1373150"/>
            <a:ext cx="6896099" cy="5325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965b8e62f3_1_48"/>
          <p:cNvSpPr txBox="1"/>
          <p:nvPr/>
        </p:nvSpPr>
        <p:spPr>
          <a:xfrm>
            <a:off x="351600" y="253150"/>
            <a:ext cx="6996000" cy="93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algun Gothic"/>
              <a:ea typeface="Malgun Gothic"/>
              <a:cs typeface="Malgun Gothic"/>
              <a:sym typeface="Malgun Gothic"/>
            </a:endParaRPr>
          </a:p>
        </p:txBody>
      </p:sp>
      <p:pic>
        <p:nvPicPr>
          <p:cNvPr id="172" name="Google Shape;172;g965b8e62f3_1_48"/>
          <p:cNvPicPr preferRelativeResize="0"/>
          <p:nvPr/>
        </p:nvPicPr>
        <p:blipFill rotWithShape="1">
          <a:blip r:embed="rId3">
            <a:alphaModFix/>
          </a:blip>
          <a:srcRect b="5139" l="4187" r="0" t="8920"/>
          <a:stretch/>
        </p:blipFill>
        <p:spPr>
          <a:xfrm>
            <a:off x="191638" y="1897100"/>
            <a:ext cx="8760725" cy="4420100"/>
          </a:xfrm>
          <a:prstGeom prst="rect">
            <a:avLst/>
          </a:prstGeom>
          <a:noFill/>
          <a:ln>
            <a:noFill/>
          </a:ln>
        </p:spPr>
      </p:pic>
      <p:sp>
        <p:nvSpPr>
          <p:cNvPr id="173" name="Google Shape;173;g965b8e62f3_1_48"/>
          <p:cNvSpPr txBox="1"/>
          <p:nvPr/>
        </p:nvSpPr>
        <p:spPr>
          <a:xfrm>
            <a:off x="191650" y="1288775"/>
            <a:ext cx="6627900" cy="77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a:latin typeface="Malgun Gothic"/>
                <a:ea typeface="Malgun Gothic"/>
                <a:cs typeface="Malgun Gothic"/>
                <a:sym typeface="Malgun Gothic"/>
              </a:rPr>
              <a:t>닭 이라고 검색하면 상품명, 브랜드명, 설명 컬럼에 닭이 포함된 데이터가 출력된다</a:t>
            </a:r>
            <a:endParaRPr>
              <a:latin typeface="Malgun Gothic"/>
              <a:ea typeface="Malgun Gothic"/>
              <a:cs typeface="Malgun Gothic"/>
              <a:sym typeface="Malgun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g965b8e62f3_1_36"/>
          <p:cNvPicPr preferRelativeResize="0"/>
          <p:nvPr/>
        </p:nvPicPr>
        <p:blipFill>
          <a:blip r:embed="rId3">
            <a:alphaModFix/>
          </a:blip>
          <a:stretch>
            <a:fillRect/>
          </a:stretch>
        </p:blipFill>
        <p:spPr>
          <a:xfrm>
            <a:off x="1043400" y="1414226"/>
            <a:ext cx="7057200" cy="5133949"/>
          </a:xfrm>
          <a:prstGeom prst="rect">
            <a:avLst/>
          </a:prstGeom>
          <a:noFill/>
          <a:ln>
            <a:noFill/>
          </a:ln>
        </p:spPr>
      </p:pic>
      <p:pic>
        <p:nvPicPr>
          <p:cNvPr id="179" name="Google Shape;179;g965b8e62f3_1_36"/>
          <p:cNvPicPr preferRelativeResize="0"/>
          <p:nvPr/>
        </p:nvPicPr>
        <p:blipFill rotWithShape="1">
          <a:blip r:embed="rId4">
            <a:alphaModFix/>
          </a:blip>
          <a:srcRect b="54576" l="52638" r="39937" t="40015"/>
          <a:stretch/>
        </p:blipFill>
        <p:spPr>
          <a:xfrm>
            <a:off x="6195450" y="4487625"/>
            <a:ext cx="678901" cy="3567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g965b8e62f3_1_45"/>
          <p:cNvPicPr preferRelativeResize="0"/>
          <p:nvPr/>
        </p:nvPicPr>
        <p:blipFill rotWithShape="1">
          <a:blip r:embed="rId3">
            <a:alphaModFix/>
          </a:blip>
          <a:srcRect b="15581" l="0" r="0" t="7813"/>
          <a:stretch/>
        </p:blipFill>
        <p:spPr>
          <a:xfrm>
            <a:off x="152400" y="1989150"/>
            <a:ext cx="8839200" cy="38087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g965b8e62f3_1_41"/>
          <p:cNvPicPr preferRelativeResize="0"/>
          <p:nvPr/>
        </p:nvPicPr>
        <p:blipFill>
          <a:blip r:embed="rId3">
            <a:alphaModFix/>
          </a:blip>
          <a:stretch>
            <a:fillRect/>
          </a:stretch>
        </p:blipFill>
        <p:spPr>
          <a:xfrm>
            <a:off x="232950" y="1556200"/>
            <a:ext cx="8839201" cy="46685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g965b8e62f3_1_56"/>
          <p:cNvPicPr preferRelativeResize="0"/>
          <p:nvPr/>
        </p:nvPicPr>
        <p:blipFill>
          <a:blip r:embed="rId3">
            <a:alphaModFix/>
          </a:blip>
          <a:stretch>
            <a:fillRect/>
          </a:stretch>
        </p:blipFill>
        <p:spPr>
          <a:xfrm>
            <a:off x="1586200" y="1345850"/>
            <a:ext cx="6139549" cy="5359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grpSp>
        <p:nvGrpSpPr>
          <p:cNvPr id="78" name="Google Shape;78;p3"/>
          <p:cNvGrpSpPr/>
          <p:nvPr/>
        </p:nvGrpSpPr>
        <p:grpSpPr>
          <a:xfrm>
            <a:off x="3923928" y="1448287"/>
            <a:ext cx="4118042" cy="2916817"/>
            <a:chOff x="4156671" y="1654195"/>
            <a:chExt cx="4118042" cy="2916817"/>
          </a:xfrm>
        </p:grpSpPr>
        <p:grpSp>
          <p:nvGrpSpPr>
            <p:cNvPr id="79" name="Google Shape;79;p3"/>
            <p:cNvGrpSpPr/>
            <p:nvPr/>
          </p:nvGrpSpPr>
          <p:grpSpPr>
            <a:xfrm>
              <a:off x="4156671" y="1654195"/>
              <a:ext cx="3729740" cy="461665"/>
              <a:chOff x="2964319" y="3564953"/>
              <a:chExt cx="3729740" cy="461665"/>
            </a:xfrm>
          </p:grpSpPr>
          <p:sp>
            <p:nvSpPr>
              <p:cNvPr id="80" name="Google Shape;80;p3"/>
              <p:cNvSpPr txBox="1"/>
              <p:nvPr/>
            </p:nvSpPr>
            <p:spPr>
              <a:xfrm>
                <a:off x="2964319" y="3580342"/>
                <a:ext cx="594044" cy="430887"/>
              </a:xfrm>
              <a:prstGeom prst="rect">
                <a:avLst/>
              </a:prstGeom>
              <a:noFill/>
              <a:ln>
                <a:noFill/>
              </a:ln>
            </p:spPr>
            <p:txBody>
              <a:bodyPr anchorCtr="0" anchor="ctr" bIns="0" lIns="0" spcFirstLastPara="1" rIns="0" wrap="square" tIns="0">
                <a:spAutoFit/>
              </a:bodyPr>
              <a:lstStyle/>
              <a:p>
                <a:pPr indent="0" lvl="0" marL="0" marR="0" rtl="0" algn="l">
                  <a:spcBef>
                    <a:spcPts val="0"/>
                  </a:spcBef>
                  <a:spcAft>
                    <a:spcPts val="0"/>
                  </a:spcAft>
                  <a:buNone/>
                </a:pPr>
                <a:r>
                  <a:rPr b="1" lang="ko-KR" sz="2800" u="sng">
                    <a:solidFill>
                      <a:srgbClr val="42427A"/>
                    </a:solidFill>
                    <a:latin typeface="Arial"/>
                    <a:ea typeface="Arial"/>
                    <a:cs typeface="Arial"/>
                    <a:sym typeface="Arial"/>
                  </a:rPr>
                  <a:t>01</a:t>
                </a:r>
                <a:endParaRPr b="1" sz="2800" u="sng">
                  <a:solidFill>
                    <a:srgbClr val="42427A"/>
                  </a:solidFill>
                  <a:latin typeface="Arial"/>
                  <a:ea typeface="Arial"/>
                  <a:cs typeface="Arial"/>
                  <a:sym typeface="Arial"/>
                </a:endParaRPr>
              </a:p>
            </p:txBody>
          </p:sp>
          <p:sp>
            <p:nvSpPr>
              <p:cNvPr id="81" name="Google Shape;81;p3"/>
              <p:cNvSpPr txBox="1"/>
              <p:nvPr/>
            </p:nvSpPr>
            <p:spPr>
              <a:xfrm>
                <a:off x="3486355" y="3564953"/>
                <a:ext cx="3207704" cy="46166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ko-KR" sz="2400">
                    <a:solidFill>
                      <a:srgbClr val="262626"/>
                    </a:solidFill>
                    <a:latin typeface="Malgun Gothic"/>
                    <a:ea typeface="Malgun Gothic"/>
                    <a:cs typeface="Malgun Gothic"/>
                    <a:sym typeface="Malgun Gothic"/>
                  </a:rPr>
                  <a:t>프로젝트 배경</a:t>
                </a:r>
                <a:endParaRPr b="1" sz="2400">
                  <a:solidFill>
                    <a:srgbClr val="262626"/>
                  </a:solidFill>
                  <a:latin typeface="Malgun Gothic"/>
                  <a:ea typeface="Malgun Gothic"/>
                  <a:cs typeface="Malgun Gothic"/>
                  <a:sym typeface="Malgun Gothic"/>
                </a:endParaRPr>
              </a:p>
            </p:txBody>
          </p:sp>
        </p:grpSp>
        <p:grpSp>
          <p:nvGrpSpPr>
            <p:cNvPr id="82" name="Google Shape;82;p3"/>
            <p:cNvGrpSpPr/>
            <p:nvPr/>
          </p:nvGrpSpPr>
          <p:grpSpPr>
            <a:xfrm>
              <a:off x="4156671" y="2267983"/>
              <a:ext cx="3729740" cy="461665"/>
              <a:chOff x="2964319" y="3564953"/>
              <a:chExt cx="3729740" cy="461665"/>
            </a:xfrm>
          </p:grpSpPr>
          <p:sp>
            <p:nvSpPr>
              <p:cNvPr id="83" name="Google Shape;83;p3"/>
              <p:cNvSpPr txBox="1"/>
              <p:nvPr/>
            </p:nvSpPr>
            <p:spPr>
              <a:xfrm>
                <a:off x="2964319" y="3580342"/>
                <a:ext cx="594044" cy="430887"/>
              </a:xfrm>
              <a:prstGeom prst="rect">
                <a:avLst/>
              </a:prstGeom>
              <a:noFill/>
              <a:ln>
                <a:noFill/>
              </a:ln>
            </p:spPr>
            <p:txBody>
              <a:bodyPr anchorCtr="0" anchor="ctr" bIns="0" lIns="0" spcFirstLastPara="1" rIns="0" wrap="square" tIns="0">
                <a:spAutoFit/>
              </a:bodyPr>
              <a:lstStyle/>
              <a:p>
                <a:pPr indent="0" lvl="0" marL="0" marR="0" rtl="0" algn="l">
                  <a:spcBef>
                    <a:spcPts val="0"/>
                  </a:spcBef>
                  <a:spcAft>
                    <a:spcPts val="0"/>
                  </a:spcAft>
                  <a:buNone/>
                </a:pPr>
                <a:r>
                  <a:rPr b="1" lang="ko-KR" sz="2800" u="sng">
                    <a:solidFill>
                      <a:srgbClr val="42427A"/>
                    </a:solidFill>
                    <a:latin typeface="Arial"/>
                    <a:ea typeface="Arial"/>
                    <a:cs typeface="Arial"/>
                    <a:sym typeface="Arial"/>
                  </a:rPr>
                  <a:t>02</a:t>
                </a:r>
                <a:endParaRPr b="1" sz="2800" u="sng">
                  <a:solidFill>
                    <a:srgbClr val="42427A"/>
                  </a:solidFill>
                  <a:latin typeface="Arial"/>
                  <a:ea typeface="Arial"/>
                  <a:cs typeface="Arial"/>
                  <a:sym typeface="Arial"/>
                </a:endParaRPr>
              </a:p>
            </p:txBody>
          </p:sp>
          <p:sp>
            <p:nvSpPr>
              <p:cNvPr id="84" name="Google Shape;84;p3"/>
              <p:cNvSpPr txBox="1"/>
              <p:nvPr/>
            </p:nvSpPr>
            <p:spPr>
              <a:xfrm>
                <a:off x="3486355" y="3564953"/>
                <a:ext cx="3207704" cy="46166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ko-KR" sz="2400">
                    <a:solidFill>
                      <a:srgbClr val="262626"/>
                    </a:solidFill>
                    <a:latin typeface="Malgun Gothic"/>
                    <a:ea typeface="Malgun Gothic"/>
                    <a:cs typeface="Malgun Gothic"/>
                    <a:sym typeface="Malgun Gothic"/>
                  </a:rPr>
                  <a:t>팀 구성 및 역할</a:t>
                </a:r>
                <a:endParaRPr b="1" sz="2400">
                  <a:solidFill>
                    <a:srgbClr val="262626"/>
                  </a:solidFill>
                  <a:latin typeface="Malgun Gothic"/>
                  <a:ea typeface="Malgun Gothic"/>
                  <a:cs typeface="Malgun Gothic"/>
                  <a:sym typeface="Malgun Gothic"/>
                </a:endParaRPr>
              </a:p>
            </p:txBody>
          </p:sp>
        </p:grpSp>
        <p:grpSp>
          <p:nvGrpSpPr>
            <p:cNvPr id="85" name="Google Shape;85;p3"/>
            <p:cNvGrpSpPr/>
            <p:nvPr/>
          </p:nvGrpSpPr>
          <p:grpSpPr>
            <a:xfrm>
              <a:off x="4156671" y="2881771"/>
              <a:ext cx="3729740" cy="461665"/>
              <a:chOff x="2964319" y="3564953"/>
              <a:chExt cx="3729740" cy="461665"/>
            </a:xfrm>
          </p:grpSpPr>
          <p:sp>
            <p:nvSpPr>
              <p:cNvPr id="86" name="Google Shape;86;p3"/>
              <p:cNvSpPr txBox="1"/>
              <p:nvPr/>
            </p:nvSpPr>
            <p:spPr>
              <a:xfrm>
                <a:off x="2964319" y="3580342"/>
                <a:ext cx="594044" cy="430887"/>
              </a:xfrm>
              <a:prstGeom prst="rect">
                <a:avLst/>
              </a:prstGeom>
              <a:noFill/>
              <a:ln>
                <a:noFill/>
              </a:ln>
            </p:spPr>
            <p:txBody>
              <a:bodyPr anchorCtr="0" anchor="ctr" bIns="0" lIns="0" spcFirstLastPara="1" rIns="0" wrap="square" tIns="0">
                <a:spAutoFit/>
              </a:bodyPr>
              <a:lstStyle/>
              <a:p>
                <a:pPr indent="0" lvl="0" marL="0" marR="0" rtl="0" algn="l">
                  <a:spcBef>
                    <a:spcPts val="0"/>
                  </a:spcBef>
                  <a:spcAft>
                    <a:spcPts val="0"/>
                  </a:spcAft>
                  <a:buNone/>
                </a:pPr>
                <a:r>
                  <a:rPr b="1" lang="ko-KR" sz="2800" u="sng">
                    <a:solidFill>
                      <a:srgbClr val="42427A"/>
                    </a:solidFill>
                    <a:latin typeface="Arial"/>
                    <a:ea typeface="Arial"/>
                    <a:cs typeface="Arial"/>
                    <a:sym typeface="Arial"/>
                  </a:rPr>
                  <a:t>03</a:t>
                </a:r>
                <a:endParaRPr b="1" sz="2800" u="sng">
                  <a:solidFill>
                    <a:srgbClr val="42427A"/>
                  </a:solidFill>
                  <a:latin typeface="Arial"/>
                  <a:ea typeface="Arial"/>
                  <a:cs typeface="Arial"/>
                  <a:sym typeface="Arial"/>
                </a:endParaRPr>
              </a:p>
            </p:txBody>
          </p:sp>
          <p:sp>
            <p:nvSpPr>
              <p:cNvPr id="87" name="Google Shape;87;p3"/>
              <p:cNvSpPr txBox="1"/>
              <p:nvPr/>
            </p:nvSpPr>
            <p:spPr>
              <a:xfrm>
                <a:off x="3486355" y="3564953"/>
                <a:ext cx="3207704" cy="46166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ko-KR" sz="2400">
                    <a:solidFill>
                      <a:srgbClr val="262626"/>
                    </a:solidFill>
                    <a:latin typeface="Malgun Gothic"/>
                    <a:ea typeface="Malgun Gothic"/>
                    <a:cs typeface="Malgun Gothic"/>
                    <a:sym typeface="Malgun Gothic"/>
                  </a:rPr>
                  <a:t>수행절차 및 방법</a:t>
                </a:r>
                <a:endParaRPr b="1" sz="2400">
                  <a:solidFill>
                    <a:srgbClr val="262626"/>
                  </a:solidFill>
                  <a:latin typeface="Malgun Gothic"/>
                  <a:ea typeface="Malgun Gothic"/>
                  <a:cs typeface="Malgun Gothic"/>
                  <a:sym typeface="Malgun Gothic"/>
                </a:endParaRPr>
              </a:p>
            </p:txBody>
          </p:sp>
        </p:grpSp>
        <p:grpSp>
          <p:nvGrpSpPr>
            <p:cNvPr id="88" name="Google Shape;88;p3"/>
            <p:cNvGrpSpPr/>
            <p:nvPr/>
          </p:nvGrpSpPr>
          <p:grpSpPr>
            <a:xfrm>
              <a:off x="4156671" y="3495559"/>
              <a:ext cx="4118042" cy="461665"/>
              <a:chOff x="2964319" y="3564953"/>
              <a:chExt cx="4118042" cy="461665"/>
            </a:xfrm>
          </p:grpSpPr>
          <p:sp>
            <p:nvSpPr>
              <p:cNvPr id="89" name="Google Shape;89;p3"/>
              <p:cNvSpPr txBox="1"/>
              <p:nvPr/>
            </p:nvSpPr>
            <p:spPr>
              <a:xfrm>
                <a:off x="2964319" y="3580342"/>
                <a:ext cx="594044" cy="430887"/>
              </a:xfrm>
              <a:prstGeom prst="rect">
                <a:avLst/>
              </a:prstGeom>
              <a:noFill/>
              <a:ln>
                <a:noFill/>
              </a:ln>
            </p:spPr>
            <p:txBody>
              <a:bodyPr anchorCtr="0" anchor="ctr" bIns="0" lIns="0" spcFirstLastPara="1" rIns="0" wrap="square" tIns="0">
                <a:spAutoFit/>
              </a:bodyPr>
              <a:lstStyle/>
              <a:p>
                <a:pPr indent="0" lvl="0" marL="0" marR="0" rtl="0" algn="l">
                  <a:spcBef>
                    <a:spcPts val="0"/>
                  </a:spcBef>
                  <a:spcAft>
                    <a:spcPts val="0"/>
                  </a:spcAft>
                  <a:buNone/>
                </a:pPr>
                <a:r>
                  <a:rPr b="1" lang="ko-KR" sz="2800" u="sng">
                    <a:solidFill>
                      <a:srgbClr val="42427A"/>
                    </a:solidFill>
                    <a:latin typeface="Arial"/>
                    <a:ea typeface="Arial"/>
                    <a:cs typeface="Arial"/>
                    <a:sym typeface="Arial"/>
                  </a:rPr>
                  <a:t>04</a:t>
                </a:r>
                <a:endParaRPr b="1" sz="2800" u="sng">
                  <a:solidFill>
                    <a:srgbClr val="42427A"/>
                  </a:solidFill>
                  <a:latin typeface="Arial"/>
                  <a:ea typeface="Arial"/>
                  <a:cs typeface="Arial"/>
                  <a:sym typeface="Arial"/>
                </a:endParaRPr>
              </a:p>
            </p:txBody>
          </p:sp>
          <p:sp>
            <p:nvSpPr>
              <p:cNvPr id="90" name="Google Shape;90;p3"/>
              <p:cNvSpPr txBox="1"/>
              <p:nvPr/>
            </p:nvSpPr>
            <p:spPr>
              <a:xfrm>
                <a:off x="3486354" y="3564953"/>
                <a:ext cx="3596007" cy="46166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ko-KR" sz="2400">
                    <a:solidFill>
                      <a:srgbClr val="262626"/>
                    </a:solidFill>
                    <a:latin typeface="Malgun Gothic"/>
                    <a:ea typeface="Malgun Gothic"/>
                    <a:cs typeface="Malgun Gothic"/>
                    <a:sym typeface="Malgun Gothic"/>
                  </a:rPr>
                  <a:t>수행결과 및 시연</a:t>
                </a:r>
                <a:endParaRPr b="1" sz="2400">
                  <a:solidFill>
                    <a:srgbClr val="262626"/>
                  </a:solidFill>
                  <a:latin typeface="Malgun Gothic"/>
                  <a:ea typeface="Malgun Gothic"/>
                  <a:cs typeface="Malgun Gothic"/>
                  <a:sym typeface="Malgun Gothic"/>
                </a:endParaRPr>
              </a:p>
            </p:txBody>
          </p:sp>
        </p:grpSp>
        <p:grpSp>
          <p:nvGrpSpPr>
            <p:cNvPr id="91" name="Google Shape;91;p3"/>
            <p:cNvGrpSpPr/>
            <p:nvPr/>
          </p:nvGrpSpPr>
          <p:grpSpPr>
            <a:xfrm>
              <a:off x="4156671" y="4109347"/>
              <a:ext cx="3729740" cy="461665"/>
              <a:chOff x="2964319" y="3564953"/>
              <a:chExt cx="3729740" cy="461665"/>
            </a:xfrm>
          </p:grpSpPr>
          <p:sp>
            <p:nvSpPr>
              <p:cNvPr id="92" name="Google Shape;92;p3"/>
              <p:cNvSpPr txBox="1"/>
              <p:nvPr/>
            </p:nvSpPr>
            <p:spPr>
              <a:xfrm>
                <a:off x="2964319" y="3580342"/>
                <a:ext cx="594044" cy="430887"/>
              </a:xfrm>
              <a:prstGeom prst="rect">
                <a:avLst/>
              </a:prstGeom>
              <a:noFill/>
              <a:ln>
                <a:noFill/>
              </a:ln>
            </p:spPr>
            <p:txBody>
              <a:bodyPr anchorCtr="0" anchor="ctr" bIns="0" lIns="0" spcFirstLastPara="1" rIns="0" wrap="square" tIns="0">
                <a:spAutoFit/>
              </a:bodyPr>
              <a:lstStyle/>
              <a:p>
                <a:pPr indent="0" lvl="0" marL="0" marR="0" rtl="0" algn="l">
                  <a:spcBef>
                    <a:spcPts val="0"/>
                  </a:spcBef>
                  <a:spcAft>
                    <a:spcPts val="0"/>
                  </a:spcAft>
                  <a:buNone/>
                </a:pPr>
                <a:r>
                  <a:rPr b="1" lang="ko-KR" sz="2800" u="sng">
                    <a:solidFill>
                      <a:srgbClr val="42427A"/>
                    </a:solidFill>
                    <a:latin typeface="Arial"/>
                    <a:ea typeface="Arial"/>
                    <a:cs typeface="Arial"/>
                    <a:sym typeface="Arial"/>
                  </a:rPr>
                  <a:t>05</a:t>
                </a:r>
                <a:endParaRPr b="1" sz="2800" u="sng">
                  <a:solidFill>
                    <a:srgbClr val="42427A"/>
                  </a:solidFill>
                  <a:latin typeface="Arial"/>
                  <a:ea typeface="Arial"/>
                  <a:cs typeface="Arial"/>
                  <a:sym typeface="Arial"/>
                </a:endParaRPr>
              </a:p>
            </p:txBody>
          </p:sp>
          <p:sp>
            <p:nvSpPr>
              <p:cNvPr id="93" name="Google Shape;93;p3"/>
              <p:cNvSpPr txBox="1"/>
              <p:nvPr/>
            </p:nvSpPr>
            <p:spPr>
              <a:xfrm>
                <a:off x="3486355" y="3564953"/>
                <a:ext cx="3207704" cy="46166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ko-KR" sz="2400">
                    <a:solidFill>
                      <a:srgbClr val="262626"/>
                    </a:solidFill>
                    <a:latin typeface="Malgun Gothic"/>
                    <a:ea typeface="Malgun Gothic"/>
                    <a:cs typeface="Malgun Gothic"/>
                    <a:sym typeface="Malgun Gothic"/>
                  </a:rPr>
                  <a:t>느낀점</a:t>
                </a:r>
                <a:endParaRPr b="1" sz="2400">
                  <a:solidFill>
                    <a:srgbClr val="262626"/>
                  </a:solidFill>
                  <a:latin typeface="Malgun Gothic"/>
                  <a:ea typeface="Malgun Gothic"/>
                  <a:cs typeface="Malgun Gothic"/>
                  <a:sym typeface="Malgun Gothic"/>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g965b8e62f3_1_32"/>
          <p:cNvPicPr preferRelativeResize="0"/>
          <p:nvPr/>
        </p:nvPicPr>
        <p:blipFill rotWithShape="1">
          <a:blip r:embed="rId3">
            <a:alphaModFix/>
          </a:blip>
          <a:srcRect b="11079" l="0" r="0" t="0"/>
          <a:stretch/>
        </p:blipFill>
        <p:spPr>
          <a:xfrm>
            <a:off x="1428875" y="1422875"/>
            <a:ext cx="6286251" cy="5169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1"/>
          <p:cNvSpPr txBox="1"/>
          <p:nvPr/>
        </p:nvSpPr>
        <p:spPr>
          <a:xfrm>
            <a:off x="271556" y="376112"/>
            <a:ext cx="7726020" cy="553998"/>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4000"/>
              <a:buFont typeface="Malgun Gothic"/>
              <a:buNone/>
            </a:pPr>
            <a:r>
              <a:t/>
            </a:r>
            <a:endParaRPr b="1" sz="4000">
              <a:solidFill>
                <a:schemeClr val="dk1"/>
              </a:solidFill>
              <a:highlight>
                <a:srgbClr val="FFFF00"/>
              </a:highlight>
              <a:latin typeface="Malgun Gothic"/>
              <a:ea typeface="Malgun Gothic"/>
              <a:cs typeface="Malgun Gothic"/>
              <a:sym typeface="Malgun Gothic"/>
            </a:endParaRPr>
          </a:p>
        </p:txBody>
      </p:sp>
      <p:pic>
        <p:nvPicPr>
          <p:cNvPr id="205" name="Google Shape;205;p11"/>
          <p:cNvPicPr preferRelativeResize="0"/>
          <p:nvPr/>
        </p:nvPicPr>
        <p:blipFill>
          <a:blip r:embed="rId3">
            <a:alphaModFix/>
          </a:blip>
          <a:stretch>
            <a:fillRect/>
          </a:stretch>
        </p:blipFill>
        <p:spPr>
          <a:xfrm>
            <a:off x="816575" y="1297225"/>
            <a:ext cx="7427324" cy="53651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g965b8e62f3_1_24"/>
          <p:cNvPicPr preferRelativeResize="0"/>
          <p:nvPr/>
        </p:nvPicPr>
        <p:blipFill>
          <a:blip r:embed="rId3">
            <a:alphaModFix/>
          </a:blip>
          <a:stretch>
            <a:fillRect/>
          </a:stretch>
        </p:blipFill>
        <p:spPr>
          <a:xfrm>
            <a:off x="727750" y="1371773"/>
            <a:ext cx="7356375" cy="53643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2"/>
          <p:cNvSpPr txBox="1"/>
          <p:nvPr/>
        </p:nvSpPr>
        <p:spPr>
          <a:xfrm>
            <a:off x="271556" y="376112"/>
            <a:ext cx="7726020" cy="553998"/>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4000"/>
              <a:buFont typeface="Malgun Gothic"/>
              <a:buNone/>
            </a:pPr>
            <a:r>
              <a:rPr b="1" lang="ko-KR" sz="4000">
                <a:solidFill>
                  <a:schemeClr val="dk1"/>
                </a:solidFill>
                <a:latin typeface="Malgun Gothic"/>
                <a:ea typeface="Malgun Gothic"/>
                <a:cs typeface="Malgun Gothic"/>
                <a:sym typeface="Malgun Gothic"/>
              </a:rPr>
              <a:t>05. 느낀점</a:t>
            </a:r>
            <a:endParaRPr b="1" sz="4000">
              <a:solidFill>
                <a:schemeClr val="dk1"/>
              </a:solidFill>
              <a:latin typeface="Malgun Gothic"/>
              <a:ea typeface="Malgun Gothic"/>
              <a:cs typeface="Malgun Gothic"/>
              <a:sym typeface="Malgun Gothic"/>
            </a:endParaRPr>
          </a:p>
        </p:txBody>
      </p:sp>
      <p:sp>
        <p:nvSpPr>
          <p:cNvPr id="216" name="Google Shape;216;p12"/>
          <p:cNvSpPr txBox="1"/>
          <p:nvPr/>
        </p:nvSpPr>
        <p:spPr>
          <a:xfrm>
            <a:off x="340075" y="1273925"/>
            <a:ext cx="8400000" cy="55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2200">
                <a:latin typeface="Malgun Gothic"/>
                <a:ea typeface="Malgun Gothic"/>
                <a:cs typeface="Malgun Gothic"/>
                <a:sym typeface="Malgun Gothic"/>
              </a:rPr>
              <a:t>김세훈</a:t>
            </a:r>
            <a:endParaRPr sz="2200">
              <a:latin typeface="Malgun Gothic"/>
              <a:ea typeface="Malgun Gothic"/>
              <a:cs typeface="Malgun Gothic"/>
              <a:sym typeface="Malgun Gothic"/>
            </a:endParaRPr>
          </a:p>
          <a:p>
            <a:pPr indent="0" lvl="0" marL="0" rtl="0" algn="l">
              <a:spcBef>
                <a:spcPts val="0"/>
              </a:spcBef>
              <a:spcAft>
                <a:spcPts val="0"/>
              </a:spcAft>
              <a:buNone/>
            </a:pPr>
            <a:r>
              <a:t/>
            </a:r>
            <a:endParaRPr>
              <a:latin typeface="Malgun Gothic"/>
              <a:ea typeface="Malgun Gothic"/>
              <a:cs typeface="Malgun Gothic"/>
              <a:sym typeface="Malgun Gothic"/>
            </a:endParaRPr>
          </a:p>
          <a:p>
            <a:pPr indent="0" lvl="0" marL="0" rtl="0" algn="l">
              <a:spcBef>
                <a:spcPts val="0"/>
              </a:spcBef>
              <a:spcAft>
                <a:spcPts val="0"/>
              </a:spcAft>
              <a:buNone/>
            </a:pPr>
            <a:r>
              <a:rPr lang="ko-KR">
                <a:latin typeface="Malgun Gothic"/>
                <a:ea typeface="Malgun Gothic"/>
                <a:cs typeface="Malgun Gothic"/>
                <a:sym typeface="Malgun Gothic"/>
              </a:rPr>
              <a:t>웹 프로그래밍을 장고로 입문하게 되었는데, 개인적으로 수업에서 많이 배웠다고 생각했지만 프로젝트를 진행하면서 그것이 새발의 피였다는 것을 깨달았다. 프로젝트에서 원하는 기능을 구현하기 위해 추가로 공부해야 하는 것이 어마어마하게 많았다. django ORM, 자세한 클래스 뷰 구조, session 등의 방법을 단시간내에 빠르게 익혀 적용해야 했고, 코딩하는 시간 자체보다 공부에 쏟은 시간이 더 많았지만 어찌됐든 매우 유용한 시간이었다. 아쉬운 점이라면 시간 배분을 잘못해서 프로젝트에 jquery나 ajax등의 Client측 프로그래밍 요소를 많이 넣지 못한 것이 아쉽다.</a:t>
            </a:r>
            <a:endParaRPr>
              <a:latin typeface="Malgun Gothic"/>
              <a:ea typeface="Malgun Gothic"/>
              <a:cs typeface="Malgun Gothic"/>
              <a:sym typeface="Malgun Gothic"/>
            </a:endParaRPr>
          </a:p>
          <a:p>
            <a:pPr indent="0" lvl="0" marL="0" rtl="0" algn="l">
              <a:spcBef>
                <a:spcPts val="0"/>
              </a:spcBef>
              <a:spcAft>
                <a:spcPts val="0"/>
              </a:spcAft>
              <a:buNone/>
            </a:pPr>
            <a:r>
              <a:t/>
            </a:r>
            <a:endParaRPr>
              <a:latin typeface="Malgun Gothic"/>
              <a:ea typeface="Malgun Gothic"/>
              <a:cs typeface="Malgun Gothic"/>
              <a:sym typeface="Malgun Gothic"/>
            </a:endParaRPr>
          </a:p>
          <a:p>
            <a:pPr indent="0" lvl="0" marL="0" rtl="0" algn="l">
              <a:spcBef>
                <a:spcPts val="0"/>
              </a:spcBef>
              <a:spcAft>
                <a:spcPts val="0"/>
              </a:spcAft>
              <a:buNone/>
            </a:pPr>
            <a:r>
              <a:rPr lang="ko-KR" sz="2200">
                <a:latin typeface="Malgun Gothic"/>
                <a:ea typeface="Malgun Gothic"/>
                <a:cs typeface="Malgun Gothic"/>
                <a:sym typeface="Malgun Gothic"/>
              </a:rPr>
              <a:t>김지현</a:t>
            </a:r>
            <a:endParaRPr sz="2200">
              <a:latin typeface="Malgun Gothic"/>
              <a:ea typeface="Malgun Gothic"/>
              <a:cs typeface="Malgun Gothic"/>
              <a:sym typeface="Malgun Gothic"/>
            </a:endParaRPr>
          </a:p>
          <a:p>
            <a:pPr indent="0" lvl="0" marL="0" rtl="0" algn="l">
              <a:spcBef>
                <a:spcPts val="0"/>
              </a:spcBef>
              <a:spcAft>
                <a:spcPts val="0"/>
              </a:spcAft>
              <a:buNone/>
            </a:pPr>
            <a:r>
              <a:rPr lang="ko-KR">
                <a:latin typeface="Malgun Gothic"/>
                <a:ea typeface="Malgun Gothic"/>
                <a:cs typeface="Malgun Gothic"/>
                <a:sym typeface="Malgun Gothic"/>
              </a:rPr>
              <a:t>장고를 이용한 웹프로그래밍은 처음이었다. 그래서 프로젝트 초기에는 템플릿, 뷰, url들이 어떤 기능들을 하는지 정확하게 몰랐지만 여러 자료들을 계속 찾다보니 알 수 있었다. 그리고 어려운 부분과 내가 놓치는 부분들이 있는 것 같을때에는 조원들과 의논하여 난관을 헤쳐나갔다. 우리 팀이 잘한 일은 그 어떤 누구도 나태하지않고 모두가 열심히 프로젝트에 참여했으며, 화목한 개발 분위기 속에서 프로젝트를 진행 했기에 더욱 즐겁게 할 수 있었다. 오류에 오류를 거듭하면서 좌절하고 싶을 때에도 서로의 격려가 있어서 프로젝트를 완성할 수 있었던 것 같다. 아쉬운 점은 조금더 시간이 있었으면 많은 기능을 추가할 수 있었을 것 같다</a:t>
            </a:r>
            <a:endParaRPr>
              <a:latin typeface="Malgun Gothic"/>
              <a:ea typeface="Malgun Gothic"/>
              <a:cs typeface="Malgun Gothic"/>
              <a:sym typeface="Malgun Gothic"/>
            </a:endParaRPr>
          </a:p>
          <a:p>
            <a:pPr indent="0" lvl="0" marL="0" rtl="0" algn="l">
              <a:spcBef>
                <a:spcPts val="0"/>
              </a:spcBef>
              <a:spcAft>
                <a:spcPts val="0"/>
              </a:spcAft>
              <a:buNone/>
            </a:pPr>
            <a:r>
              <a:t/>
            </a:r>
            <a:endParaRPr>
              <a:latin typeface="Malgun Gothic"/>
              <a:ea typeface="Malgun Gothic"/>
              <a:cs typeface="Malgun Gothic"/>
              <a:sym typeface="Malgun Gothic"/>
            </a:endParaRPr>
          </a:p>
          <a:p>
            <a:pPr indent="0" lvl="0" marL="0" rtl="0" algn="l">
              <a:spcBef>
                <a:spcPts val="0"/>
              </a:spcBef>
              <a:spcAft>
                <a:spcPts val="0"/>
              </a:spcAft>
              <a:buNone/>
            </a:pPr>
            <a:r>
              <a:t/>
            </a:r>
            <a:endParaRPr>
              <a:latin typeface="Malgun Gothic"/>
              <a:ea typeface="Malgun Gothic"/>
              <a:cs typeface="Malgun Gothic"/>
              <a:sym typeface="Malgun Gothic"/>
            </a:endParaRPr>
          </a:p>
          <a:p>
            <a:pPr indent="0" lvl="0" marL="0" rtl="0" algn="l">
              <a:spcBef>
                <a:spcPts val="0"/>
              </a:spcBef>
              <a:spcAft>
                <a:spcPts val="0"/>
              </a:spcAft>
              <a:buNone/>
            </a:pPr>
            <a:r>
              <a:t/>
            </a:r>
            <a:endParaRPr>
              <a:latin typeface="Malgun Gothic"/>
              <a:ea typeface="Malgun Gothic"/>
              <a:cs typeface="Malgun Gothic"/>
              <a:sym typeface="Malgun Gothic"/>
            </a:endParaRPr>
          </a:p>
          <a:p>
            <a:pPr indent="0" lvl="0" marL="0" rtl="0" algn="l">
              <a:spcBef>
                <a:spcPts val="0"/>
              </a:spcBef>
              <a:spcAft>
                <a:spcPts val="0"/>
              </a:spcAft>
              <a:buNone/>
            </a:pPr>
            <a:r>
              <a:t/>
            </a:r>
            <a:endParaRPr>
              <a:latin typeface="Malgun Gothic"/>
              <a:ea typeface="Malgun Gothic"/>
              <a:cs typeface="Malgun Gothic"/>
              <a:sym typeface="Malgun Gothic"/>
            </a:endParaRPr>
          </a:p>
          <a:p>
            <a:pPr indent="0" lvl="0" marL="0" rtl="0" algn="l">
              <a:spcBef>
                <a:spcPts val="0"/>
              </a:spcBef>
              <a:spcAft>
                <a:spcPts val="0"/>
              </a:spcAft>
              <a:buNone/>
            </a:pPr>
            <a:r>
              <a:t/>
            </a:r>
            <a:endParaRPr>
              <a:latin typeface="Malgun Gothic"/>
              <a:ea typeface="Malgun Gothic"/>
              <a:cs typeface="Malgun Gothic"/>
              <a:sym typeface="Malgun Gothic"/>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965b8e62f3_0_5"/>
          <p:cNvSpPr txBox="1"/>
          <p:nvPr/>
        </p:nvSpPr>
        <p:spPr>
          <a:xfrm>
            <a:off x="392800" y="1518100"/>
            <a:ext cx="8482200" cy="514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ko-KR" sz="2200">
                <a:solidFill>
                  <a:schemeClr val="dk1"/>
                </a:solidFill>
                <a:latin typeface="Malgun Gothic"/>
                <a:ea typeface="Malgun Gothic"/>
                <a:cs typeface="Malgun Gothic"/>
                <a:sym typeface="Malgun Gothic"/>
              </a:rPr>
              <a:t> </a:t>
            </a:r>
            <a:r>
              <a:rPr lang="ko-KR" sz="2200">
                <a:solidFill>
                  <a:schemeClr val="dk1"/>
                </a:solidFill>
                <a:latin typeface="Malgun Gothic"/>
                <a:ea typeface="Malgun Gothic"/>
                <a:cs typeface="Malgun Gothic"/>
                <a:sym typeface="Malgun Gothic"/>
              </a:rPr>
              <a:t>이주호</a:t>
            </a:r>
            <a:endParaRPr sz="2200">
              <a:solidFill>
                <a:schemeClr val="dk1"/>
              </a:solidFill>
              <a:latin typeface="Malgun Gothic"/>
              <a:ea typeface="Malgun Gothic"/>
              <a:cs typeface="Malgun Gothic"/>
              <a:sym typeface="Malgun Gothic"/>
            </a:endParaRPr>
          </a:p>
          <a:p>
            <a:pPr indent="0" lvl="0" marL="0" rtl="0" algn="l">
              <a:spcBef>
                <a:spcPts val="0"/>
              </a:spcBef>
              <a:spcAft>
                <a:spcPts val="0"/>
              </a:spcAft>
              <a:buClr>
                <a:schemeClr val="dk1"/>
              </a:buClr>
              <a:buSzPts val="1100"/>
              <a:buFont typeface="Arial"/>
              <a:buNone/>
            </a:pPr>
            <a:r>
              <a:rPr lang="ko-KR">
                <a:solidFill>
                  <a:schemeClr val="dk1"/>
                </a:solidFill>
                <a:latin typeface="Malgun Gothic"/>
                <a:ea typeface="Malgun Gothic"/>
                <a:cs typeface="Malgun Gothic"/>
                <a:sym typeface="Malgun Gothic"/>
              </a:rPr>
              <a:t>조원들 모두 웹프로그래밍을 다루는 것이 처음이라서 우려했던 것과는 다르게 계획단계에서 역할 분담이 잘 이루어져 각자 맡은 부분에 대해 공부하며 생각보다 수월하게 진행할 수 있었다. 처음에는 시간이 넉넉하다고 생각했고 프로젝트 기간도 연장되었지만 수업시간에 배워서 쉽다고 생각했던 부분도 막상 프로젝트에 적용시켰을 때 오류가 발생하는 부분이 많았고, 새로 공부해야하는 부분도 많아서 시간이 부족하다고 느껴졌다. 코로나로 인해 각자의 집에서 프로젝트를 진행하게 되어 대면교육 만큼 소통이 원활하게 이루어지지 못한 점이 아쉬웠다. </a:t>
            </a:r>
            <a:endParaRPr sz="2200">
              <a:solidFill>
                <a:schemeClr val="dk1"/>
              </a:solidFill>
              <a:latin typeface="Malgun Gothic"/>
              <a:ea typeface="Malgun Gothic"/>
              <a:cs typeface="Malgun Gothic"/>
              <a:sym typeface="Malgun Gothic"/>
            </a:endParaRPr>
          </a:p>
          <a:p>
            <a:pPr indent="0" lvl="0" marL="0" rtl="0" algn="l">
              <a:spcBef>
                <a:spcPts val="0"/>
              </a:spcBef>
              <a:spcAft>
                <a:spcPts val="0"/>
              </a:spcAft>
              <a:buNone/>
            </a:pPr>
            <a:r>
              <a:rPr lang="ko-KR">
                <a:solidFill>
                  <a:schemeClr val="dk1"/>
                </a:solidFill>
                <a:latin typeface="Malgun Gothic"/>
                <a:ea typeface="Malgun Gothic"/>
                <a:cs typeface="Malgun Gothic"/>
                <a:sym typeface="Malgun Gothic"/>
              </a:rPr>
              <a:t> </a:t>
            </a:r>
            <a:endParaRPr>
              <a:solidFill>
                <a:schemeClr val="dk1"/>
              </a:solidFill>
              <a:latin typeface="Malgun Gothic"/>
              <a:ea typeface="Malgun Gothic"/>
              <a:cs typeface="Malgun Gothic"/>
              <a:sym typeface="Malgun Gothic"/>
            </a:endParaRPr>
          </a:p>
          <a:p>
            <a:pPr indent="0" lvl="0" marL="0" rtl="0" algn="l">
              <a:spcBef>
                <a:spcPts val="0"/>
              </a:spcBef>
              <a:spcAft>
                <a:spcPts val="0"/>
              </a:spcAft>
              <a:buClr>
                <a:schemeClr val="dk1"/>
              </a:buClr>
              <a:buSzPts val="1100"/>
              <a:buFont typeface="Arial"/>
              <a:buNone/>
            </a:pPr>
            <a:r>
              <a:rPr lang="ko-KR" sz="2200">
                <a:solidFill>
                  <a:schemeClr val="dk1"/>
                </a:solidFill>
                <a:latin typeface="Malgun Gothic"/>
                <a:ea typeface="Malgun Gothic"/>
                <a:cs typeface="Malgun Gothic"/>
                <a:sym typeface="Malgun Gothic"/>
              </a:rPr>
              <a:t> 전용인</a:t>
            </a:r>
            <a:endParaRPr>
              <a:solidFill>
                <a:schemeClr val="dk1"/>
              </a:solidFill>
              <a:latin typeface="Malgun Gothic"/>
              <a:ea typeface="Malgun Gothic"/>
              <a:cs typeface="Malgun Gothic"/>
              <a:sym typeface="Malgun Gothic"/>
            </a:endParaRPr>
          </a:p>
          <a:p>
            <a:pPr indent="0" lvl="0" marL="0" rtl="0" algn="l">
              <a:spcBef>
                <a:spcPts val="0"/>
              </a:spcBef>
              <a:spcAft>
                <a:spcPts val="0"/>
              </a:spcAft>
              <a:buClr>
                <a:schemeClr val="dk1"/>
              </a:buClr>
              <a:buSzPts val="1100"/>
              <a:buFont typeface="Arial"/>
              <a:buNone/>
            </a:pPr>
            <a:r>
              <a:rPr lang="ko-KR">
                <a:solidFill>
                  <a:schemeClr val="dk1"/>
                </a:solidFill>
                <a:latin typeface="Malgun Gothic"/>
                <a:ea typeface="Malgun Gothic"/>
                <a:cs typeface="Malgun Gothic"/>
                <a:sym typeface="Malgun Gothic"/>
              </a:rPr>
              <a:t> 배운것을 직접 적용하는부분에서 알고있다고 생각한것을 다시 확인할수 있던 좋은 기회였던것 같습니다. </a:t>
            </a:r>
            <a:endParaRPr>
              <a:solidFill>
                <a:schemeClr val="dk1"/>
              </a:solidFill>
              <a:latin typeface="Malgun Gothic"/>
              <a:ea typeface="Malgun Gothic"/>
              <a:cs typeface="Malgun Gothic"/>
              <a:sym typeface="Malgun Gothic"/>
            </a:endParaRPr>
          </a:p>
          <a:p>
            <a:pPr indent="0" lvl="0" marL="0" rtl="0" algn="l">
              <a:spcBef>
                <a:spcPts val="0"/>
              </a:spcBef>
              <a:spcAft>
                <a:spcPts val="0"/>
              </a:spcAft>
              <a:buClr>
                <a:schemeClr val="dk1"/>
              </a:buClr>
              <a:buSzPts val="1100"/>
              <a:buFont typeface="Arial"/>
              <a:buNone/>
            </a:pPr>
            <a:r>
              <a:rPr lang="ko-KR">
                <a:solidFill>
                  <a:schemeClr val="dk1"/>
                </a:solidFill>
                <a:latin typeface="Malgun Gothic"/>
                <a:ea typeface="Malgun Gothic"/>
                <a:cs typeface="Malgun Gothic"/>
                <a:sym typeface="Malgun Gothic"/>
              </a:rPr>
              <a:t>코로나로 집에서 각자 진행하다보니 소통이 어려운점이 아쉬웠고, 구현하고 싶었던건 많았는데 다 구현하지 못한점이 많이 아쉬움이 남습니다. 그렇지만 팀원들이 각자 맡은일에 충실히하고 열심히 임하는 모습에 어려운 작업이었지만 수월하게 진행되었던것 같습니다.</a:t>
            </a:r>
            <a:endParaRPr>
              <a:solidFill>
                <a:schemeClr val="dk1"/>
              </a:solidFill>
              <a:latin typeface="Malgun Gothic"/>
              <a:ea typeface="Malgun Gothic"/>
              <a:cs typeface="Malgun Gothic"/>
              <a:sym typeface="Malgun Gothic"/>
            </a:endParaRPr>
          </a:p>
          <a:p>
            <a:pPr indent="0" lvl="0" marL="0" rtl="0" algn="l">
              <a:spcBef>
                <a:spcPts val="0"/>
              </a:spcBef>
              <a:spcAft>
                <a:spcPts val="0"/>
              </a:spcAft>
              <a:buClr>
                <a:schemeClr val="dk1"/>
              </a:buClr>
              <a:buSzPts val="1100"/>
              <a:buFont typeface="Arial"/>
              <a:buNone/>
            </a:pPr>
            <a:r>
              <a:t/>
            </a:r>
            <a:endParaRPr>
              <a:solidFill>
                <a:schemeClr val="dk1"/>
              </a:solidFill>
              <a:latin typeface="Malgun Gothic"/>
              <a:ea typeface="Malgun Gothic"/>
              <a:cs typeface="Malgun Gothic"/>
              <a:sym typeface="Malgun Gothic"/>
            </a:endParaRPr>
          </a:p>
        </p:txBody>
      </p:sp>
      <p:sp>
        <p:nvSpPr>
          <p:cNvPr id="222" name="Google Shape;222;g965b8e62f3_0_5"/>
          <p:cNvSpPr txBox="1"/>
          <p:nvPr/>
        </p:nvSpPr>
        <p:spPr>
          <a:xfrm>
            <a:off x="271556" y="376112"/>
            <a:ext cx="7725900" cy="5541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4000"/>
              <a:buFont typeface="Malgun Gothic"/>
              <a:buNone/>
            </a:pPr>
            <a:r>
              <a:rPr b="1" lang="ko-KR" sz="4000">
                <a:solidFill>
                  <a:schemeClr val="dk1"/>
                </a:solidFill>
                <a:latin typeface="Malgun Gothic"/>
                <a:ea typeface="Malgun Gothic"/>
                <a:cs typeface="Malgun Gothic"/>
                <a:sym typeface="Malgun Gothic"/>
              </a:rPr>
              <a:t>05. 느낀점</a:t>
            </a:r>
            <a:endParaRPr b="1" sz="4000">
              <a:solidFill>
                <a:schemeClr val="dk1"/>
              </a:solidFill>
              <a:latin typeface="Malgun Gothic"/>
              <a:ea typeface="Malgun Gothic"/>
              <a:cs typeface="Malgun Gothic"/>
              <a:sym typeface="Malgun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4"/>
          <p:cNvSpPr txBox="1"/>
          <p:nvPr/>
        </p:nvSpPr>
        <p:spPr>
          <a:xfrm>
            <a:off x="271556" y="376112"/>
            <a:ext cx="7030808" cy="542909"/>
          </a:xfrm>
          <a:prstGeom prst="rect">
            <a:avLst/>
          </a:prstGeom>
          <a:noFill/>
          <a:ln>
            <a:noFill/>
          </a:ln>
        </p:spPr>
        <p:txBody>
          <a:bodyPr anchorCtr="0" anchor="ctr" bIns="45700" lIns="91425" spcFirstLastPara="1" rIns="91425" wrap="square" tIns="45700">
            <a:normAutofit/>
          </a:bodyPr>
          <a:lstStyle/>
          <a:p>
            <a:pPr indent="0" lvl="0" marL="0" marR="0" rtl="0" algn="l">
              <a:lnSpc>
                <a:spcPct val="80000"/>
              </a:lnSpc>
              <a:spcBef>
                <a:spcPts val="0"/>
              </a:spcBef>
              <a:spcAft>
                <a:spcPts val="0"/>
              </a:spcAft>
              <a:buClr>
                <a:schemeClr val="dk1"/>
              </a:buClr>
              <a:buSzPts val="3630"/>
              <a:buFont typeface="Malgun Gothic"/>
              <a:buNone/>
            </a:pPr>
            <a:r>
              <a:rPr b="1" lang="ko-KR" sz="3630">
                <a:solidFill>
                  <a:schemeClr val="dk1"/>
                </a:solidFill>
                <a:latin typeface="Malgun Gothic"/>
                <a:ea typeface="Malgun Gothic"/>
                <a:cs typeface="Malgun Gothic"/>
                <a:sym typeface="Malgun Gothic"/>
              </a:rPr>
              <a:t>01. 프로젝트 배경</a:t>
            </a:r>
            <a:endParaRPr b="1" sz="3630">
              <a:solidFill>
                <a:schemeClr val="dk1"/>
              </a:solidFill>
              <a:latin typeface="Malgun Gothic"/>
              <a:ea typeface="Malgun Gothic"/>
              <a:cs typeface="Malgun Gothic"/>
              <a:sym typeface="Malgun Gothic"/>
            </a:endParaRPr>
          </a:p>
        </p:txBody>
      </p:sp>
      <p:sp>
        <p:nvSpPr>
          <p:cNvPr id="99" name="Google Shape;99;p4"/>
          <p:cNvSpPr txBox="1"/>
          <p:nvPr/>
        </p:nvSpPr>
        <p:spPr>
          <a:xfrm>
            <a:off x="223925" y="1408925"/>
            <a:ext cx="8761500" cy="5290500"/>
          </a:xfrm>
          <a:prstGeom prst="rect">
            <a:avLst/>
          </a:prstGeom>
          <a:noFill/>
          <a:ln>
            <a:noFill/>
          </a:ln>
        </p:spPr>
        <p:txBody>
          <a:bodyPr anchorCtr="0" anchor="t" bIns="91425" lIns="91425" spcFirstLastPara="1" rIns="91425" wrap="square" tIns="91425">
            <a:noAutofit/>
          </a:bodyPr>
          <a:lstStyle/>
          <a:p>
            <a:pPr indent="-273050" lvl="0" marL="285750" rtl="0" algn="l">
              <a:lnSpc>
                <a:spcPct val="130000"/>
              </a:lnSpc>
              <a:spcBef>
                <a:spcPts val="0"/>
              </a:spcBef>
              <a:spcAft>
                <a:spcPts val="0"/>
              </a:spcAft>
              <a:buClr>
                <a:schemeClr val="dk1"/>
              </a:buClr>
              <a:buSzPts val="1600"/>
              <a:buChar char="•"/>
            </a:pPr>
            <a:r>
              <a:rPr b="1" lang="ko-KR" sz="1600">
                <a:solidFill>
                  <a:schemeClr val="dk1"/>
                </a:solidFill>
                <a:latin typeface="Malgun Gothic"/>
                <a:ea typeface="Malgun Gothic"/>
                <a:cs typeface="Malgun Gothic"/>
                <a:sym typeface="Malgun Gothic"/>
              </a:rPr>
              <a:t>프로젝트 주제 </a:t>
            </a:r>
            <a:endParaRPr b="1" sz="1600">
              <a:solidFill>
                <a:schemeClr val="dk1"/>
              </a:solidFill>
              <a:latin typeface="Malgun Gothic"/>
              <a:ea typeface="Malgun Gothic"/>
              <a:cs typeface="Malgun Gothic"/>
              <a:sym typeface="Malgun Gothic"/>
            </a:endParaRPr>
          </a:p>
          <a:p>
            <a:pPr indent="0" lvl="0" marL="0" rtl="0" algn="l">
              <a:lnSpc>
                <a:spcPct val="130000"/>
              </a:lnSpc>
              <a:spcBef>
                <a:spcPts val="0"/>
              </a:spcBef>
              <a:spcAft>
                <a:spcPts val="0"/>
              </a:spcAft>
              <a:buNone/>
            </a:pPr>
            <a:r>
              <a:rPr b="1" lang="ko-KR" sz="1600">
                <a:solidFill>
                  <a:schemeClr val="dk1"/>
                </a:solidFill>
                <a:latin typeface="Malgun Gothic"/>
                <a:ea typeface="Malgun Gothic"/>
                <a:cs typeface="Malgun Gothic"/>
                <a:sym typeface="Malgun Gothic"/>
              </a:rPr>
              <a:t>	다이어트 식품 판매를 위한 홈페이지 제작</a:t>
            </a:r>
            <a:endParaRPr b="1" sz="1600">
              <a:solidFill>
                <a:schemeClr val="dk1"/>
              </a:solidFill>
              <a:latin typeface="Malgun Gothic"/>
              <a:ea typeface="Malgun Gothic"/>
              <a:cs typeface="Malgun Gothic"/>
              <a:sym typeface="Malgun Gothic"/>
            </a:endParaRPr>
          </a:p>
          <a:p>
            <a:pPr indent="-273050" lvl="0" marL="285750" rtl="0" algn="l">
              <a:lnSpc>
                <a:spcPct val="130000"/>
              </a:lnSpc>
              <a:spcBef>
                <a:spcPts val="0"/>
              </a:spcBef>
              <a:spcAft>
                <a:spcPts val="0"/>
              </a:spcAft>
              <a:buClr>
                <a:schemeClr val="dk1"/>
              </a:buClr>
              <a:buSzPts val="1600"/>
              <a:buChar char="•"/>
            </a:pPr>
            <a:r>
              <a:rPr b="1" lang="ko-KR" sz="1600">
                <a:solidFill>
                  <a:schemeClr val="dk1"/>
                </a:solidFill>
                <a:latin typeface="Malgun Gothic"/>
                <a:ea typeface="Malgun Gothic"/>
                <a:cs typeface="Malgun Gothic"/>
                <a:sym typeface="Malgun Gothic"/>
              </a:rPr>
              <a:t>프로젝트 개요 </a:t>
            </a:r>
            <a:endParaRPr b="1" sz="1600">
              <a:solidFill>
                <a:schemeClr val="dk1"/>
              </a:solidFill>
              <a:latin typeface="Malgun Gothic"/>
              <a:ea typeface="Malgun Gothic"/>
              <a:cs typeface="Malgun Gothic"/>
              <a:sym typeface="Malgun Gothic"/>
            </a:endParaRPr>
          </a:p>
          <a:p>
            <a:pPr indent="-330200" lvl="0" marL="457200" rtl="0" algn="l">
              <a:lnSpc>
                <a:spcPct val="130000"/>
              </a:lnSpc>
              <a:spcBef>
                <a:spcPts val="0"/>
              </a:spcBef>
              <a:spcAft>
                <a:spcPts val="0"/>
              </a:spcAft>
              <a:buClr>
                <a:schemeClr val="dk1"/>
              </a:buClr>
              <a:buSzPts val="1600"/>
              <a:buFont typeface="Malgun Gothic"/>
              <a:buChar char="-"/>
            </a:pPr>
            <a:r>
              <a:rPr b="1" lang="ko-KR" sz="1600">
                <a:solidFill>
                  <a:schemeClr val="dk1"/>
                </a:solidFill>
                <a:latin typeface="Malgun Gothic"/>
                <a:ea typeface="Malgun Gothic"/>
                <a:cs typeface="Malgun Gothic"/>
                <a:sym typeface="Malgun Gothic"/>
              </a:rPr>
              <a:t>컨셉 : 다양한 닭가슴살을 판매하며, </a:t>
            </a:r>
            <a:endParaRPr b="1" sz="1600">
              <a:solidFill>
                <a:schemeClr val="dk1"/>
              </a:solidFill>
              <a:latin typeface="Malgun Gothic"/>
              <a:ea typeface="Malgun Gothic"/>
              <a:cs typeface="Malgun Gothic"/>
              <a:sym typeface="Malgun Gothic"/>
            </a:endParaRPr>
          </a:p>
          <a:p>
            <a:pPr indent="0" lvl="0" marL="914400" rtl="0" algn="l">
              <a:lnSpc>
                <a:spcPct val="130000"/>
              </a:lnSpc>
              <a:spcBef>
                <a:spcPts val="0"/>
              </a:spcBef>
              <a:spcAft>
                <a:spcPts val="0"/>
              </a:spcAft>
              <a:buNone/>
            </a:pPr>
            <a:r>
              <a:rPr b="1" lang="ko-KR" sz="1600">
                <a:solidFill>
                  <a:schemeClr val="dk1"/>
                </a:solidFill>
                <a:latin typeface="Malgun Gothic"/>
                <a:ea typeface="Malgun Gothic"/>
                <a:cs typeface="Malgun Gothic"/>
                <a:sym typeface="Malgun Gothic"/>
              </a:rPr>
              <a:t> 리뷰와 평점을 통해 구매자의 선택을 돕는다. </a:t>
            </a:r>
            <a:endParaRPr b="1" sz="1600">
              <a:solidFill>
                <a:schemeClr val="dk1"/>
              </a:solidFill>
              <a:latin typeface="Malgun Gothic"/>
              <a:ea typeface="Malgun Gothic"/>
              <a:cs typeface="Malgun Gothic"/>
              <a:sym typeface="Malgun Gothic"/>
            </a:endParaRPr>
          </a:p>
          <a:p>
            <a:pPr indent="-330200" lvl="0" marL="457200" rtl="0" algn="l">
              <a:lnSpc>
                <a:spcPct val="130000"/>
              </a:lnSpc>
              <a:spcBef>
                <a:spcPts val="0"/>
              </a:spcBef>
              <a:spcAft>
                <a:spcPts val="0"/>
              </a:spcAft>
              <a:buSzPts val="1600"/>
              <a:buFont typeface="Malgun Gothic"/>
              <a:buChar char="-"/>
            </a:pPr>
            <a:r>
              <a:rPr b="1" lang="ko-KR" sz="1600">
                <a:latin typeface="Malgun Gothic"/>
                <a:ea typeface="Malgun Gothic"/>
                <a:cs typeface="Malgun Gothic"/>
                <a:sym typeface="Malgun Gothic"/>
              </a:rPr>
              <a:t> 훈련 내용과의 관련성</a:t>
            </a:r>
            <a:endParaRPr b="1" sz="1600">
              <a:latin typeface="Malgun Gothic"/>
              <a:ea typeface="Malgun Gothic"/>
              <a:cs typeface="Malgun Gothic"/>
              <a:sym typeface="Malgun Gothic"/>
            </a:endParaRPr>
          </a:p>
          <a:p>
            <a:pPr indent="0" lvl="0" marL="914400" rtl="0" algn="l">
              <a:lnSpc>
                <a:spcPct val="130000"/>
              </a:lnSpc>
              <a:spcBef>
                <a:spcPts val="0"/>
              </a:spcBef>
              <a:spcAft>
                <a:spcPts val="0"/>
              </a:spcAft>
              <a:buNone/>
            </a:pPr>
            <a:r>
              <a:rPr b="1" lang="ko-KR" sz="1600">
                <a:solidFill>
                  <a:schemeClr val="dk1"/>
                </a:solidFill>
                <a:latin typeface="Malgun Gothic"/>
                <a:ea typeface="Malgun Gothic"/>
                <a:cs typeface="Malgun Gothic"/>
                <a:sym typeface="Malgun Gothic"/>
              </a:rPr>
              <a:t>1. html5, css를 통한 웹 페이지 디자인</a:t>
            </a:r>
            <a:endParaRPr b="1" sz="1600">
              <a:solidFill>
                <a:schemeClr val="dk1"/>
              </a:solidFill>
              <a:latin typeface="Malgun Gothic"/>
              <a:ea typeface="Malgun Gothic"/>
              <a:cs typeface="Malgun Gothic"/>
              <a:sym typeface="Malgun Gothic"/>
            </a:endParaRPr>
          </a:p>
          <a:p>
            <a:pPr indent="0" lvl="0" marL="914400" rtl="0" algn="l">
              <a:lnSpc>
                <a:spcPct val="130000"/>
              </a:lnSpc>
              <a:spcBef>
                <a:spcPts val="0"/>
              </a:spcBef>
              <a:spcAft>
                <a:spcPts val="0"/>
              </a:spcAft>
              <a:buNone/>
            </a:pPr>
            <a:r>
              <a:rPr b="1" lang="ko-KR" sz="1600">
                <a:solidFill>
                  <a:schemeClr val="dk1"/>
                </a:solidFill>
                <a:latin typeface="Malgun Gothic"/>
                <a:ea typeface="Malgun Gothic"/>
                <a:cs typeface="Malgun Gothic"/>
                <a:sym typeface="Malgun Gothic"/>
              </a:rPr>
              <a:t>2. JavaScript, Jquery를 이용하여 홈페이지 기능 구현</a:t>
            </a:r>
            <a:endParaRPr b="1" sz="1600">
              <a:solidFill>
                <a:schemeClr val="dk1"/>
              </a:solidFill>
              <a:latin typeface="Malgun Gothic"/>
              <a:ea typeface="Malgun Gothic"/>
              <a:cs typeface="Malgun Gothic"/>
              <a:sym typeface="Malgun Gothic"/>
            </a:endParaRPr>
          </a:p>
          <a:p>
            <a:pPr indent="0" lvl="0" marL="914400" rtl="0" algn="l">
              <a:lnSpc>
                <a:spcPct val="130000"/>
              </a:lnSpc>
              <a:spcBef>
                <a:spcPts val="0"/>
              </a:spcBef>
              <a:spcAft>
                <a:spcPts val="0"/>
              </a:spcAft>
              <a:buNone/>
            </a:pPr>
            <a:r>
              <a:rPr b="1" lang="ko-KR" sz="1600">
                <a:solidFill>
                  <a:schemeClr val="dk1"/>
                </a:solidFill>
                <a:latin typeface="Malgun Gothic"/>
                <a:ea typeface="Malgun Gothic"/>
                <a:cs typeface="Malgun Gothic"/>
                <a:sym typeface="Malgun Gothic"/>
              </a:rPr>
              <a:t>3. Django의 MVT 패턴을 이용한 웹 서비스 구현</a:t>
            </a:r>
            <a:endParaRPr b="1" sz="1600">
              <a:solidFill>
                <a:schemeClr val="dk1"/>
              </a:solidFill>
              <a:latin typeface="Malgun Gothic"/>
              <a:ea typeface="Malgun Gothic"/>
              <a:cs typeface="Malgun Gothic"/>
              <a:sym typeface="Malgun Gothic"/>
            </a:endParaRPr>
          </a:p>
          <a:p>
            <a:pPr indent="0" lvl="0" marL="914400" rtl="0" algn="l">
              <a:lnSpc>
                <a:spcPct val="130000"/>
              </a:lnSpc>
              <a:spcBef>
                <a:spcPts val="0"/>
              </a:spcBef>
              <a:spcAft>
                <a:spcPts val="0"/>
              </a:spcAft>
              <a:buNone/>
            </a:pPr>
            <a:r>
              <a:rPr b="1" lang="ko-KR" sz="1600">
                <a:solidFill>
                  <a:schemeClr val="dk1"/>
                </a:solidFill>
                <a:latin typeface="Malgun Gothic"/>
                <a:ea typeface="Malgun Gothic"/>
                <a:cs typeface="Malgun Gothic"/>
                <a:sym typeface="Malgun Gothic"/>
              </a:rPr>
              <a:t>4. MariaDB 연동을 통한 DBMS 활용</a:t>
            </a:r>
            <a:endParaRPr b="1" sz="1600">
              <a:solidFill>
                <a:schemeClr val="dk1"/>
              </a:solidFill>
              <a:latin typeface="Malgun Gothic"/>
              <a:ea typeface="Malgun Gothic"/>
              <a:cs typeface="Malgun Gothic"/>
              <a:sym typeface="Malgun Gothic"/>
            </a:endParaRPr>
          </a:p>
          <a:p>
            <a:pPr indent="-330200" lvl="0" marL="457200" rtl="0" algn="l">
              <a:lnSpc>
                <a:spcPct val="130000"/>
              </a:lnSpc>
              <a:spcBef>
                <a:spcPts val="0"/>
              </a:spcBef>
              <a:spcAft>
                <a:spcPts val="0"/>
              </a:spcAft>
              <a:buClr>
                <a:schemeClr val="dk1"/>
              </a:buClr>
              <a:buSzPts val="1600"/>
              <a:buFont typeface="Malgun Gothic"/>
              <a:buChar char="-"/>
            </a:pPr>
            <a:r>
              <a:rPr b="1" lang="ko-KR" sz="1600">
                <a:solidFill>
                  <a:schemeClr val="dk1"/>
                </a:solidFill>
                <a:latin typeface="Malgun Gothic"/>
                <a:ea typeface="Malgun Gothic"/>
                <a:cs typeface="Malgun Gothic"/>
                <a:sym typeface="Malgun Gothic"/>
              </a:rPr>
              <a:t>개발환경</a:t>
            </a:r>
            <a:endParaRPr b="1" sz="1600">
              <a:solidFill>
                <a:schemeClr val="dk1"/>
              </a:solidFill>
              <a:latin typeface="Malgun Gothic"/>
              <a:ea typeface="Malgun Gothic"/>
              <a:cs typeface="Malgun Gothic"/>
              <a:sym typeface="Malgun Gothic"/>
            </a:endParaRPr>
          </a:p>
          <a:p>
            <a:pPr indent="-330200" lvl="0" marL="914400" rtl="0" algn="l">
              <a:lnSpc>
                <a:spcPct val="130000"/>
              </a:lnSpc>
              <a:spcBef>
                <a:spcPts val="0"/>
              </a:spcBef>
              <a:spcAft>
                <a:spcPts val="0"/>
              </a:spcAft>
              <a:buClr>
                <a:schemeClr val="dk1"/>
              </a:buClr>
              <a:buSzPts val="1600"/>
              <a:buFont typeface="Malgun Gothic"/>
              <a:buAutoNum type="arabicPeriod"/>
            </a:pPr>
            <a:r>
              <a:rPr b="1" lang="ko-KR" sz="1600">
                <a:solidFill>
                  <a:schemeClr val="dk1"/>
                </a:solidFill>
                <a:latin typeface="Malgun Gothic"/>
                <a:ea typeface="Malgun Gothic"/>
                <a:cs typeface="Malgun Gothic"/>
                <a:sym typeface="Malgun Gothic"/>
              </a:rPr>
              <a:t>Visual Studio Code</a:t>
            </a:r>
            <a:endParaRPr b="1" sz="1600">
              <a:solidFill>
                <a:schemeClr val="dk1"/>
              </a:solidFill>
              <a:latin typeface="Malgun Gothic"/>
              <a:ea typeface="Malgun Gothic"/>
              <a:cs typeface="Malgun Gothic"/>
              <a:sym typeface="Malgun Gothic"/>
            </a:endParaRPr>
          </a:p>
          <a:p>
            <a:pPr indent="-330200" lvl="0" marL="914400" rtl="0" algn="l">
              <a:lnSpc>
                <a:spcPct val="130000"/>
              </a:lnSpc>
              <a:spcBef>
                <a:spcPts val="0"/>
              </a:spcBef>
              <a:spcAft>
                <a:spcPts val="0"/>
              </a:spcAft>
              <a:buClr>
                <a:schemeClr val="dk1"/>
              </a:buClr>
              <a:buSzPts val="1600"/>
              <a:buFont typeface="Malgun Gothic"/>
              <a:buAutoNum type="arabicPeriod"/>
            </a:pPr>
            <a:r>
              <a:rPr b="1" lang="ko-KR" sz="1600">
                <a:solidFill>
                  <a:schemeClr val="dk1"/>
                </a:solidFill>
                <a:latin typeface="Malgun Gothic"/>
                <a:ea typeface="Malgun Gothic"/>
                <a:cs typeface="Malgun Gothic"/>
                <a:sym typeface="Malgun Gothic"/>
              </a:rPr>
              <a:t>Pycharm Community Edition</a:t>
            </a:r>
            <a:endParaRPr b="1" sz="1600">
              <a:solidFill>
                <a:schemeClr val="dk1"/>
              </a:solidFill>
              <a:latin typeface="Malgun Gothic"/>
              <a:ea typeface="Malgun Gothic"/>
              <a:cs typeface="Malgun Gothic"/>
              <a:sym typeface="Malgun Gothic"/>
            </a:endParaRPr>
          </a:p>
          <a:p>
            <a:pPr indent="-330200" lvl="0" marL="914400" rtl="0" algn="l">
              <a:lnSpc>
                <a:spcPct val="130000"/>
              </a:lnSpc>
              <a:spcBef>
                <a:spcPts val="0"/>
              </a:spcBef>
              <a:spcAft>
                <a:spcPts val="0"/>
              </a:spcAft>
              <a:buClr>
                <a:schemeClr val="dk1"/>
              </a:buClr>
              <a:buSzPts val="1600"/>
              <a:buFont typeface="Malgun Gothic"/>
              <a:buAutoNum type="arabicPeriod"/>
            </a:pPr>
            <a:r>
              <a:rPr b="1" lang="ko-KR" sz="1600">
                <a:solidFill>
                  <a:schemeClr val="dk1"/>
                </a:solidFill>
                <a:latin typeface="Malgun Gothic"/>
                <a:ea typeface="Malgun Gothic"/>
                <a:cs typeface="Malgun Gothic"/>
                <a:sym typeface="Malgun Gothic"/>
              </a:rPr>
              <a:t>MariaDb 10.5.X</a:t>
            </a:r>
            <a:endParaRPr b="1" sz="1600">
              <a:solidFill>
                <a:schemeClr val="dk1"/>
              </a:solidFill>
              <a:latin typeface="Malgun Gothic"/>
              <a:ea typeface="Malgun Gothic"/>
              <a:cs typeface="Malgun Gothic"/>
              <a:sym typeface="Malgun Gothic"/>
            </a:endParaRPr>
          </a:p>
          <a:p>
            <a:pPr indent="-330200" lvl="0" marL="914400" rtl="0" algn="l">
              <a:lnSpc>
                <a:spcPct val="130000"/>
              </a:lnSpc>
              <a:spcBef>
                <a:spcPts val="0"/>
              </a:spcBef>
              <a:spcAft>
                <a:spcPts val="0"/>
              </a:spcAft>
              <a:buClr>
                <a:schemeClr val="dk1"/>
              </a:buClr>
              <a:buSzPts val="1600"/>
              <a:buFont typeface="Malgun Gothic"/>
              <a:buAutoNum type="arabicPeriod"/>
            </a:pPr>
            <a:r>
              <a:rPr b="1" lang="ko-KR" sz="1600">
                <a:solidFill>
                  <a:schemeClr val="dk1"/>
                </a:solidFill>
                <a:latin typeface="Malgun Gothic"/>
                <a:ea typeface="Malgun Gothic"/>
                <a:cs typeface="Malgun Gothic"/>
                <a:sym typeface="Malgun Gothic"/>
              </a:rPr>
              <a:t>Django 3.X</a:t>
            </a:r>
            <a:endParaRPr b="1" sz="1600">
              <a:solidFill>
                <a:schemeClr val="dk1"/>
              </a:solidFill>
              <a:latin typeface="Malgun Gothic"/>
              <a:ea typeface="Malgun Gothic"/>
              <a:cs typeface="Malgun Gothic"/>
              <a:sym typeface="Malgun Gothic"/>
            </a:endParaRPr>
          </a:p>
          <a:p>
            <a:pPr indent="-330200" lvl="0" marL="914400" rtl="0" algn="l">
              <a:lnSpc>
                <a:spcPct val="130000"/>
              </a:lnSpc>
              <a:spcBef>
                <a:spcPts val="0"/>
              </a:spcBef>
              <a:spcAft>
                <a:spcPts val="0"/>
              </a:spcAft>
              <a:buClr>
                <a:schemeClr val="dk1"/>
              </a:buClr>
              <a:buSzPts val="1600"/>
              <a:buFont typeface="Malgun Gothic"/>
              <a:buAutoNum type="arabicPeriod"/>
            </a:pPr>
            <a:r>
              <a:rPr b="1" lang="ko-KR" sz="1600">
                <a:solidFill>
                  <a:schemeClr val="dk1"/>
                </a:solidFill>
                <a:latin typeface="Malgun Gothic"/>
                <a:ea typeface="Malgun Gothic"/>
                <a:cs typeface="Malgun Gothic"/>
                <a:sym typeface="Malgun Gothic"/>
              </a:rPr>
              <a:t>기타 라이브러리 등</a:t>
            </a:r>
            <a:endParaRPr b="1" sz="1600">
              <a:solidFill>
                <a:schemeClr val="dk1"/>
              </a:solidFill>
              <a:latin typeface="Malgun Gothic"/>
              <a:ea typeface="Malgun Gothic"/>
              <a:cs typeface="Malgun Gothic"/>
              <a:sym typeface="Malgun Gothic"/>
            </a:endParaRPr>
          </a:p>
          <a:p>
            <a:pPr indent="0" lvl="0" marL="1371600" rtl="0" algn="l">
              <a:lnSpc>
                <a:spcPct val="130000"/>
              </a:lnSpc>
              <a:spcBef>
                <a:spcPts val="0"/>
              </a:spcBef>
              <a:spcAft>
                <a:spcPts val="0"/>
              </a:spcAft>
              <a:buNone/>
            </a:pPr>
            <a:r>
              <a:t/>
            </a:r>
            <a:endParaRPr b="1" sz="1600">
              <a:solidFill>
                <a:schemeClr val="dk1"/>
              </a:solidFill>
              <a:highlight>
                <a:srgbClr val="FFFF00"/>
              </a:highlight>
              <a:latin typeface="Malgun Gothic"/>
              <a:ea typeface="Malgun Gothic"/>
              <a:cs typeface="Malgun Gothic"/>
              <a:sym typeface="Malgun Gothic"/>
            </a:endParaRPr>
          </a:p>
          <a:p>
            <a:pPr indent="0" lvl="0" marL="457200" rtl="0" algn="l">
              <a:lnSpc>
                <a:spcPct val="130000"/>
              </a:lnSpc>
              <a:spcBef>
                <a:spcPts val="0"/>
              </a:spcBef>
              <a:spcAft>
                <a:spcPts val="0"/>
              </a:spcAft>
              <a:buNone/>
            </a:pPr>
            <a:r>
              <a:t/>
            </a:r>
            <a:endParaRPr b="1" sz="1600">
              <a:solidFill>
                <a:schemeClr val="dk1"/>
              </a:solidFill>
              <a:latin typeface="Malgun Gothic"/>
              <a:ea typeface="Malgun Gothic"/>
              <a:cs typeface="Malgun Gothic"/>
              <a:sym typeface="Malgun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96371e98d4_0_10"/>
          <p:cNvSpPr txBox="1"/>
          <p:nvPr/>
        </p:nvSpPr>
        <p:spPr>
          <a:xfrm>
            <a:off x="271556" y="376112"/>
            <a:ext cx="7030800" cy="543000"/>
          </a:xfrm>
          <a:prstGeom prst="rect">
            <a:avLst/>
          </a:prstGeom>
          <a:noFill/>
          <a:ln>
            <a:noFill/>
          </a:ln>
        </p:spPr>
        <p:txBody>
          <a:bodyPr anchorCtr="0" anchor="ctr" bIns="45700" lIns="91425" spcFirstLastPara="1" rIns="91425" wrap="square" tIns="45700">
            <a:noAutofit/>
          </a:bodyPr>
          <a:lstStyle/>
          <a:p>
            <a:pPr indent="0" lvl="0" marL="0" marR="0" rtl="0" algn="l">
              <a:lnSpc>
                <a:spcPct val="80000"/>
              </a:lnSpc>
              <a:spcBef>
                <a:spcPts val="0"/>
              </a:spcBef>
              <a:spcAft>
                <a:spcPts val="0"/>
              </a:spcAft>
              <a:buClr>
                <a:schemeClr val="dk1"/>
              </a:buClr>
              <a:buSzPts val="3630"/>
              <a:buFont typeface="Malgun Gothic"/>
              <a:buNone/>
            </a:pPr>
            <a:r>
              <a:rPr b="1" lang="ko-KR" sz="3630">
                <a:solidFill>
                  <a:schemeClr val="dk1"/>
                </a:solidFill>
                <a:latin typeface="Malgun Gothic"/>
                <a:ea typeface="Malgun Gothic"/>
                <a:cs typeface="Malgun Gothic"/>
                <a:sym typeface="Malgun Gothic"/>
              </a:rPr>
              <a:t>01. 프로젝트 배경</a:t>
            </a:r>
            <a:endParaRPr b="1" sz="3630">
              <a:solidFill>
                <a:schemeClr val="dk1"/>
              </a:solidFill>
              <a:latin typeface="Malgun Gothic"/>
              <a:ea typeface="Malgun Gothic"/>
              <a:cs typeface="Malgun Gothic"/>
              <a:sym typeface="Malgun Gothic"/>
            </a:endParaRPr>
          </a:p>
        </p:txBody>
      </p:sp>
      <p:sp>
        <p:nvSpPr>
          <p:cNvPr id="105" name="Google Shape;105;g96371e98d4_0_10"/>
          <p:cNvSpPr txBox="1"/>
          <p:nvPr/>
        </p:nvSpPr>
        <p:spPr>
          <a:xfrm>
            <a:off x="223925" y="1408925"/>
            <a:ext cx="8761500" cy="52905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t/>
            </a:r>
            <a:endParaRPr b="1" sz="1000">
              <a:solidFill>
                <a:schemeClr val="dk1"/>
              </a:solidFill>
              <a:highlight>
                <a:srgbClr val="FFFF00"/>
              </a:highlight>
              <a:latin typeface="Malgun Gothic"/>
              <a:ea typeface="Malgun Gothic"/>
              <a:cs typeface="Malgun Gothic"/>
              <a:sym typeface="Malgun Gothic"/>
            </a:endParaRPr>
          </a:p>
          <a:p>
            <a:pPr indent="-292100" lvl="0" marL="457200" rtl="0" algn="l">
              <a:lnSpc>
                <a:spcPct val="130000"/>
              </a:lnSpc>
              <a:spcBef>
                <a:spcPts val="0"/>
              </a:spcBef>
              <a:spcAft>
                <a:spcPts val="0"/>
              </a:spcAft>
              <a:buClr>
                <a:schemeClr val="dk1"/>
              </a:buClr>
              <a:buSzPts val="1000"/>
              <a:buFont typeface="Malgun Gothic"/>
              <a:buChar char="●"/>
            </a:pPr>
            <a:r>
              <a:rPr b="1" lang="ko-KR" sz="1000">
                <a:solidFill>
                  <a:schemeClr val="dk1"/>
                </a:solidFill>
                <a:latin typeface="Malgun Gothic"/>
                <a:ea typeface="Malgun Gothic"/>
                <a:cs typeface="Malgun Gothic"/>
                <a:sym typeface="Malgun Gothic"/>
              </a:rPr>
              <a:t>프로젝트 기능구성</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Register App</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-로그인</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-회원가입</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-비밀번호 수정</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Shop App</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-상품목록 출력(신상품, 조회수순, 가격순)</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-상품상세보기</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-리뷰 (작성,수정,삭제) 및 별점</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-상품문의(작성 ,수정,삭제)</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-통합검색 </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Cart App</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-장바구니 담기</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Order App</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-장바구니에서 주문하기</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-주문 내역</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t/>
            </a:r>
            <a:endParaRPr b="1" sz="1000">
              <a:solidFill>
                <a:schemeClr val="dk1"/>
              </a:solidFill>
              <a:latin typeface="Malgun Gothic"/>
              <a:ea typeface="Malgun Gothic"/>
              <a:cs typeface="Malgun Gothic"/>
              <a:sym typeface="Malgun Gothic"/>
            </a:endParaRPr>
          </a:p>
          <a:p>
            <a:pPr indent="0" lvl="0" marL="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Mypage App</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-회원정보 수정</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-주문내역</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rPr b="1" lang="ko-KR" sz="1000">
                <a:solidFill>
                  <a:schemeClr val="dk1"/>
                </a:solidFill>
                <a:latin typeface="Malgun Gothic"/>
                <a:ea typeface="Malgun Gothic"/>
                <a:cs typeface="Malgun Gothic"/>
                <a:sym typeface="Malgun Gothic"/>
              </a:rPr>
              <a:t> -내가쓴 리뷰내용</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t/>
            </a:r>
            <a:endParaRPr b="1" sz="10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t/>
            </a:r>
            <a:endParaRPr b="1" sz="1000">
              <a:solidFill>
                <a:schemeClr val="dk1"/>
              </a:solidFill>
              <a:latin typeface="Malgun Gothic"/>
              <a:ea typeface="Malgun Gothic"/>
              <a:cs typeface="Malgun Gothic"/>
              <a:sym typeface="Malgun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5"/>
          <p:cNvSpPr txBox="1"/>
          <p:nvPr/>
        </p:nvSpPr>
        <p:spPr>
          <a:xfrm>
            <a:off x="271556" y="376112"/>
            <a:ext cx="7726020" cy="553998"/>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4000"/>
              <a:buFont typeface="Malgun Gothic"/>
              <a:buNone/>
            </a:pPr>
            <a:r>
              <a:rPr b="1" lang="ko-KR" sz="4000">
                <a:solidFill>
                  <a:schemeClr val="dk1"/>
                </a:solidFill>
                <a:latin typeface="Malgun Gothic"/>
                <a:ea typeface="Malgun Gothic"/>
                <a:cs typeface="Malgun Gothic"/>
                <a:sym typeface="Malgun Gothic"/>
              </a:rPr>
              <a:t>02. 팀 구성 및 역할</a:t>
            </a:r>
            <a:endParaRPr b="1" sz="4000">
              <a:solidFill>
                <a:schemeClr val="dk1"/>
              </a:solidFill>
              <a:latin typeface="Malgun Gothic"/>
              <a:ea typeface="Malgun Gothic"/>
              <a:cs typeface="Malgun Gothic"/>
              <a:sym typeface="Malgun Gothic"/>
            </a:endParaRPr>
          </a:p>
        </p:txBody>
      </p:sp>
      <p:sp>
        <p:nvSpPr>
          <p:cNvPr id="111" name="Google Shape;111;p5"/>
          <p:cNvSpPr txBox="1"/>
          <p:nvPr/>
        </p:nvSpPr>
        <p:spPr>
          <a:xfrm>
            <a:off x="116700" y="2843225"/>
            <a:ext cx="8910600" cy="1920600"/>
          </a:xfrm>
          <a:prstGeom prst="rect">
            <a:avLst/>
          </a:prstGeom>
          <a:noFill/>
          <a:ln>
            <a:noFill/>
          </a:ln>
        </p:spPr>
        <p:txBody>
          <a:bodyPr anchorCtr="0" anchor="t" bIns="91425" lIns="91425" spcFirstLastPara="1" rIns="91425" wrap="square" tIns="91425">
            <a:noAutofit/>
          </a:bodyPr>
          <a:lstStyle/>
          <a:p>
            <a:pPr indent="-381000" lvl="0" marL="457200" rtl="0" algn="l">
              <a:lnSpc>
                <a:spcPct val="150000"/>
              </a:lnSpc>
              <a:spcBef>
                <a:spcPts val="0"/>
              </a:spcBef>
              <a:spcAft>
                <a:spcPts val="0"/>
              </a:spcAft>
              <a:buClr>
                <a:srgbClr val="000000"/>
              </a:buClr>
              <a:buSzPts val="2400"/>
              <a:buFont typeface="Malgun Gothic"/>
              <a:buChar char="•"/>
            </a:pPr>
            <a:r>
              <a:rPr b="1" lang="ko-KR" sz="2400">
                <a:solidFill>
                  <a:schemeClr val="dk1"/>
                </a:solidFill>
                <a:latin typeface="Malgun Gothic"/>
                <a:ea typeface="Malgun Gothic"/>
                <a:cs typeface="Malgun Gothic"/>
                <a:sym typeface="Malgun Gothic"/>
              </a:rPr>
              <a:t>김세훈 : 프로젝트 관리, 프론트엔드 디자인 및 백엔드 구현</a:t>
            </a:r>
            <a:endParaRPr b="1" sz="2400">
              <a:solidFill>
                <a:schemeClr val="dk1"/>
              </a:solidFill>
              <a:latin typeface="Malgun Gothic"/>
              <a:ea typeface="Malgun Gothic"/>
              <a:cs typeface="Malgun Gothic"/>
              <a:sym typeface="Malgun Gothic"/>
            </a:endParaRPr>
          </a:p>
          <a:p>
            <a:pPr indent="-381000" lvl="0" marL="457200" rtl="0" algn="l">
              <a:lnSpc>
                <a:spcPct val="150000"/>
              </a:lnSpc>
              <a:spcBef>
                <a:spcPts val="0"/>
              </a:spcBef>
              <a:spcAft>
                <a:spcPts val="0"/>
              </a:spcAft>
              <a:buClr>
                <a:schemeClr val="dk1"/>
              </a:buClr>
              <a:buSzPts val="2400"/>
              <a:buFont typeface="Malgun Gothic"/>
              <a:buChar char="•"/>
            </a:pPr>
            <a:r>
              <a:rPr b="1" lang="ko-KR" sz="2400">
                <a:solidFill>
                  <a:schemeClr val="dk1"/>
                </a:solidFill>
                <a:latin typeface="Malgun Gothic"/>
                <a:ea typeface="Malgun Gothic"/>
                <a:cs typeface="Malgun Gothic"/>
                <a:sym typeface="Malgun Gothic"/>
              </a:rPr>
              <a:t>김지현 : 프론트엔드 디자인 및 백엔드 구현</a:t>
            </a:r>
            <a:endParaRPr b="1" sz="2400">
              <a:solidFill>
                <a:schemeClr val="dk1"/>
              </a:solidFill>
              <a:latin typeface="Malgun Gothic"/>
              <a:ea typeface="Malgun Gothic"/>
              <a:cs typeface="Malgun Gothic"/>
              <a:sym typeface="Malgun Gothic"/>
            </a:endParaRPr>
          </a:p>
          <a:p>
            <a:pPr indent="-381000" lvl="0" marL="457200" rtl="0" algn="l">
              <a:lnSpc>
                <a:spcPct val="150000"/>
              </a:lnSpc>
              <a:spcBef>
                <a:spcPts val="0"/>
              </a:spcBef>
              <a:spcAft>
                <a:spcPts val="0"/>
              </a:spcAft>
              <a:buClr>
                <a:schemeClr val="dk1"/>
              </a:buClr>
              <a:buSzPts val="2400"/>
              <a:buFont typeface="Malgun Gothic"/>
              <a:buChar char="•"/>
            </a:pPr>
            <a:r>
              <a:rPr b="1" lang="ko-KR" sz="2400">
                <a:solidFill>
                  <a:schemeClr val="dk1"/>
                </a:solidFill>
                <a:latin typeface="Malgun Gothic"/>
                <a:ea typeface="Malgun Gothic"/>
                <a:cs typeface="Malgun Gothic"/>
                <a:sym typeface="Malgun Gothic"/>
              </a:rPr>
              <a:t>이주호 : DB 모델링, 프론트엔드 디자인 및 백엔드 구현</a:t>
            </a:r>
            <a:endParaRPr b="1" sz="2400">
              <a:solidFill>
                <a:schemeClr val="dk1"/>
              </a:solidFill>
              <a:latin typeface="Malgun Gothic"/>
              <a:ea typeface="Malgun Gothic"/>
              <a:cs typeface="Malgun Gothic"/>
              <a:sym typeface="Malgun Gothic"/>
            </a:endParaRPr>
          </a:p>
          <a:p>
            <a:pPr indent="-381000" lvl="0" marL="457200" rtl="0" algn="l">
              <a:lnSpc>
                <a:spcPct val="150000"/>
              </a:lnSpc>
              <a:spcBef>
                <a:spcPts val="0"/>
              </a:spcBef>
              <a:spcAft>
                <a:spcPts val="0"/>
              </a:spcAft>
              <a:buClr>
                <a:schemeClr val="dk1"/>
              </a:buClr>
              <a:buSzPts val="2400"/>
              <a:buFont typeface="Malgun Gothic"/>
              <a:buChar char="•"/>
            </a:pPr>
            <a:r>
              <a:rPr b="1" lang="ko-KR" sz="2400">
                <a:solidFill>
                  <a:schemeClr val="dk1"/>
                </a:solidFill>
                <a:latin typeface="Malgun Gothic"/>
                <a:ea typeface="Malgun Gothic"/>
                <a:cs typeface="Malgun Gothic"/>
                <a:sym typeface="Malgun Gothic"/>
              </a:rPr>
              <a:t>전용인 : 프론트엔드 디자인 및 구현</a:t>
            </a:r>
            <a:endParaRPr b="1" sz="2400">
              <a:solidFill>
                <a:schemeClr val="dk1"/>
              </a:solidFill>
              <a:latin typeface="Malgun Gothic"/>
              <a:ea typeface="Malgun Gothic"/>
              <a:cs typeface="Malgun Gothic"/>
              <a:sym typeface="Malgun Gothic"/>
            </a:endParaRPr>
          </a:p>
          <a:p>
            <a:pPr indent="0" lvl="0" marL="0" rtl="0" algn="l">
              <a:spcBef>
                <a:spcPts val="0"/>
              </a:spcBef>
              <a:spcAft>
                <a:spcPts val="0"/>
              </a:spcAft>
              <a:buNone/>
            </a:pPr>
            <a:r>
              <a:t/>
            </a:r>
            <a:endParaRPr b="1" sz="2400">
              <a:solidFill>
                <a:schemeClr val="dk1"/>
              </a:solidFill>
              <a:latin typeface="Malgun Gothic"/>
              <a:ea typeface="Malgun Gothic"/>
              <a:cs typeface="Malgun Gothic"/>
              <a:sym typeface="Malgun Gothic"/>
            </a:endParaRPr>
          </a:p>
          <a:p>
            <a:pPr indent="0" lvl="0" marL="0" rtl="0" algn="l">
              <a:spcBef>
                <a:spcPts val="0"/>
              </a:spcBef>
              <a:spcAft>
                <a:spcPts val="0"/>
              </a:spcAft>
              <a:buNone/>
            </a:pPr>
            <a:r>
              <a:t/>
            </a:r>
            <a:endParaRPr b="1" sz="2400">
              <a:solidFill>
                <a:schemeClr val="dk1"/>
              </a:solidFill>
              <a:latin typeface="Malgun Gothic"/>
              <a:ea typeface="Malgun Gothic"/>
              <a:cs typeface="Malgun Gothic"/>
              <a:sym typeface="Malgun Gothic"/>
            </a:endParaRPr>
          </a:p>
          <a:p>
            <a:pPr indent="0" lvl="0" marL="0" rtl="0" algn="l">
              <a:spcBef>
                <a:spcPts val="0"/>
              </a:spcBef>
              <a:spcAft>
                <a:spcPts val="0"/>
              </a:spcAft>
              <a:buNone/>
            </a:pPr>
            <a:r>
              <a:t/>
            </a:r>
            <a:endParaRPr b="1" sz="2400">
              <a:solidFill>
                <a:schemeClr val="dk1"/>
              </a:solidFill>
              <a:latin typeface="Malgun Gothic"/>
              <a:ea typeface="Malgun Gothic"/>
              <a:cs typeface="Malgun Gothic"/>
              <a:sym typeface="Malgun Gothic"/>
            </a:endParaRPr>
          </a:p>
          <a:p>
            <a:pPr indent="0" lvl="0" marL="457200" rtl="0" algn="l">
              <a:lnSpc>
                <a:spcPct val="130000"/>
              </a:lnSpc>
              <a:spcBef>
                <a:spcPts val="0"/>
              </a:spcBef>
              <a:spcAft>
                <a:spcPts val="0"/>
              </a:spcAft>
              <a:buNone/>
            </a:pPr>
            <a:r>
              <a:t/>
            </a:r>
            <a:endParaRPr b="1" sz="1800">
              <a:solidFill>
                <a:srgbClr val="7F7F7F"/>
              </a:solidFill>
              <a:latin typeface="Malgun Gothic"/>
              <a:ea typeface="Malgun Gothic"/>
              <a:cs typeface="Malgun Gothic"/>
              <a:sym typeface="Malgun Gothic"/>
            </a:endParaRPr>
          </a:p>
          <a:p>
            <a:pPr indent="0" lvl="0" marL="0" rtl="0" algn="l">
              <a:spcBef>
                <a:spcPts val="0"/>
              </a:spcBef>
              <a:spcAft>
                <a:spcPts val="0"/>
              </a:spcAft>
              <a:buNone/>
            </a:pPr>
            <a:r>
              <a:t/>
            </a:r>
            <a:endParaRPr b="1" sz="2400">
              <a:latin typeface="Malgun Gothic"/>
              <a:ea typeface="Malgun Gothic"/>
              <a:cs typeface="Malgun Gothic"/>
              <a:sym typeface="Malgun Gothic"/>
            </a:endParaRPr>
          </a:p>
          <a:p>
            <a:pPr indent="0" lvl="0" marL="0" rtl="0" algn="l">
              <a:spcBef>
                <a:spcPts val="0"/>
              </a:spcBef>
              <a:spcAft>
                <a:spcPts val="0"/>
              </a:spcAft>
              <a:buNone/>
            </a:pPr>
            <a:r>
              <a:t/>
            </a:r>
            <a:endParaRPr b="1" sz="2400">
              <a:latin typeface="Malgun Gothic"/>
              <a:ea typeface="Malgun Gothic"/>
              <a:cs typeface="Malgun Gothic"/>
              <a:sym typeface="Malgun Gothic"/>
            </a:endParaRPr>
          </a:p>
          <a:p>
            <a:pPr indent="0" lvl="0" marL="0" rtl="0" algn="l">
              <a:spcBef>
                <a:spcPts val="0"/>
              </a:spcBef>
              <a:spcAft>
                <a:spcPts val="0"/>
              </a:spcAft>
              <a:buNone/>
            </a:pPr>
            <a:r>
              <a:t/>
            </a:r>
            <a:endParaRPr b="1" sz="2400">
              <a:latin typeface="Malgun Gothic"/>
              <a:ea typeface="Malgun Gothic"/>
              <a:cs typeface="Malgun Gothic"/>
              <a:sym typeface="Malgun Gothic"/>
            </a:endParaRPr>
          </a:p>
          <a:p>
            <a:pPr indent="0" lvl="0" marL="0" rtl="0" algn="l">
              <a:spcBef>
                <a:spcPts val="0"/>
              </a:spcBef>
              <a:spcAft>
                <a:spcPts val="0"/>
              </a:spcAft>
              <a:buNone/>
            </a:pPr>
            <a:r>
              <a:t/>
            </a:r>
            <a:endParaRPr b="1" sz="2400">
              <a:latin typeface="Malgun Gothic"/>
              <a:ea typeface="Malgun Gothic"/>
              <a:cs typeface="Malgun Gothic"/>
              <a:sym typeface="Malgun Gothic"/>
            </a:endParaRPr>
          </a:p>
          <a:p>
            <a:pPr indent="0" lvl="0" marL="0" rtl="0" algn="l">
              <a:spcBef>
                <a:spcPts val="0"/>
              </a:spcBef>
              <a:spcAft>
                <a:spcPts val="0"/>
              </a:spcAft>
              <a:buNone/>
            </a:pPr>
            <a:r>
              <a:t/>
            </a:r>
            <a:endParaRPr b="1" sz="2400">
              <a:latin typeface="Malgun Gothic"/>
              <a:ea typeface="Malgun Gothic"/>
              <a:cs typeface="Malgun Gothic"/>
              <a:sym typeface="Malgun Gothic"/>
            </a:endParaRPr>
          </a:p>
          <a:p>
            <a:pPr indent="0" lvl="0" marL="0" rtl="0" algn="l">
              <a:spcBef>
                <a:spcPts val="0"/>
              </a:spcBef>
              <a:spcAft>
                <a:spcPts val="0"/>
              </a:spcAft>
              <a:buNone/>
            </a:pPr>
            <a:r>
              <a:t/>
            </a:r>
            <a:endParaRPr b="1" sz="2400">
              <a:latin typeface="Malgun Gothic"/>
              <a:ea typeface="Malgun Gothic"/>
              <a:cs typeface="Malgun Gothic"/>
              <a:sym typeface="Malgun Gothic"/>
            </a:endParaRPr>
          </a:p>
          <a:p>
            <a:pPr indent="0" lvl="0" marL="0" rtl="0" algn="l">
              <a:spcBef>
                <a:spcPts val="0"/>
              </a:spcBef>
              <a:spcAft>
                <a:spcPts val="0"/>
              </a:spcAft>
              <a:buNone/>
            </a:pPr>
            <a:r>
              <a:t/>
            </a:r>
            <a:endParaRPr b="1" sz="2400">
              <a:latin typeface="Malgun Gothic"/>
              <a:ea typeface="Malgun Gothic"/>
              <a:cs typeface="Malgun Gothic"/>
              <a:sym typeface="Malgun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7"/>
          <p:cNvSpPr txBox="1"/>
          <p:nvPr/>
        </p:nvSpPr>
        <p:spPr>
          <a:xfrm>
            <a:off x="271556" y="376112"/>
            <a:ext cx="6804226" cy="535677"/>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4000"/>
              <a:buFont typeface="Malgun Gothic"/>
              <a:buNone/>
            </a:pPr>
            <a:r>
              <a:rPr b="1" lang="ko-KR" sz="4000">
                <a:solidFill>
                  <a:schemeClr val="dk1"/>
                </a:solidFill>
                <a:latin typeface="Malgun Gothic"/>
                <a:ea typeface="Malgun Gothic"/>
                <a:cs typeface="Malgun Gothic"/>
                <a:sym typeface="Malgun Gothic"/>
              </a:rPr>
              <a:t>03. 수행절차 및 방법</a:t>
            </a:r>
            <a:endParaRPr b="1" sz="4000">
              <a:solidFill>
                <a:schemeClr val="dk1"/>
              </a:solidFill>
              <a:latin typeface="Malgun Gothic"/>
              <a:ea typeface="Malgun Gothic"/>
              <a:cs typeface="Malgun Gothic"/>
              <a:sym typeface="Malgun Gothic"/>
            </a:endParaRPr>
          </a:p>
        </p:txBody>
      </p:sp>
      <p:graphicFrame>
        <p:nvGraphicFramePr>
          <p:cNvPr id="117" name="Google Shape;117;p7"/>
          <p:cNvGraphicFramePr/>
          <p:nvPr/>
        </p:nvGraphicFramePr>
        <p:xfrm>
          <a:off x="900113" y="1556739"/>
          <a:ext cx="3000000" cy="3000000"/>
        </p:xfrm>
        <a:graphic>
          <a:graphicData uri="http://schemas.openxmlformats.org/drawingml/2006/table">
            <a:tbl>
              <a:tblPr>
                <a:noFill/>
                <a:tableStyleId>{70B8912F-88AF-43E8-A163-DE0FAC617FB6}</a:tableStyleId>
              </a:tblPr>
              <a:tblGrid>
                <a:gridCol w="1260000"/>
                <a:gridCol w="1913950"/>
                <a:gridCol w="2514150"/>
                <a:gridCol w="1655675"/>
              </a:tblGrid>
              <a:tr h="448800">
                <a:tc>
                  <a:txBody>
                    <a:bodyPr/>
                    <a:lstStyle/>
                    <a:p>
                      <a:pPr indent="0" lvl="0" marL="0" marR="0" rtl="0" algn="ctr">
                        <a:lnSpc>
                          <a:spcPct val="120000"/>
                        </a:lnSpc>
                        <a:spcBef>
                          <a:spcPts val="0"/>
                        </a:spcBef>
                        <a:spcAft>
                          <a:spcPts val="0"/>
                        </a:spcAft>
                        <a:buNone/>
                      </a:pPr>
                      <a:r>
                        <a:rPr b="1" i="0" lang="ko-KR" sz="1200" u="none" cap="none" strike="noStrike">
                          <a:solidFill>
                            <a:schemeClr val="lt1"/>
                          </a:solidFill>
                          <a:latin typeface="Malgun Gothic"/>
                          <a:ea typeface="Malgun Gothic"/>
                          <a:cs typeface="Malgun Gothic"/>
                          <a:sym typeface="Malgun Gothic"/>
                        </a:rPr>
                        <a:t>구분</a:t>
                      </a:r>
                      <a:endParaRPr/>
                    </a:p>
                  </a:txBody>
                  <a:tcPr marT="4225" marB="0" marR="4225" marL="4225" anchor="ctr">
                    <a:lnL cap="flat" cmpd="sng" w="9525">
                      <a:solidFill>
                        <a:srgbClr val="000000">
                          <a:alpha val="0"/>
                        </a:srgbClr>
                      </a:solidFill>
                      <a:prstDash val="solid"/>
                      <a:round/>
                      <a:headEnd len="sm" w="sm" type="none"/>
                      <a:tailEnd len="sm" w="sm" type="none"/>
                    </a:lnL>
                    <a:lnR cap="flat" cmpd="sng" w="9525">
                      <a:solidFill>
                        <a:srgbClr val="7F7F7F"/>
                      </a:solidFill>
                      <a:prstDash val="solid"/>
                      <a:round/>
                      <a:headEnd len="sm" w="sm" type="none"/>
                      <a:tailEnd len="sm" w="sm" type="none"/>
                    </a:lnR>
                    <a:lnT cap="flat" cmpd="sng" w="9525">
                      <a:solidFill>
                        <a:srgbClr val="7F7F7F"/>
                      </a:solidFill>
                      <a:prstDash val="solid"/>
                      <a:round/>
                      <a:headEnd len="sm" w="sm" type="none"/>
                      <a:tailEnd len="sm" w="sm" type="none"/>
                    </a:lnT>
                    <a:lnB cap="flat" cmpd="sng" w="12700">
                      <a:solidFill>
                        <a:schemeClr val="dk1"/>
                      </a:solidFill>
                      <a:prstDash val="dot"/>
                      <a:round/>
                      <a:headEnd len="sm" w="sm" type="none"/>
                      <a:tailEnd len="sm" w="sm" type="none"/>
                    </a:lnB>
                    <a:solidFill>
                      <a:srgbClr val="A5A5A5"/>
                    </a:solidFill>
                  </a:tcPr>
                </a:tc>
                <a:tc>
                  <a:txBody>
                    <a:bodyPr/>
                    <a:lstStyle/>
                    <a:p>
                      <a:pPr indent="0" lvl="0" marL="0" marR="0" rtl="0" algn="ctr">
                        <a:lnSpc>
                          <a:spcPct val="120000"/>
                        </a:lnSpc>
                        <a:spcBef>
                          <a:spcPts val="0"/>
                        </a:spcBef>
                        <a:spcAft>
                          <a:spcPts val="0"/>
                        </a:spcAft>
                        <a:buNone/>
                      </a:pPr>
                      <a:r>
                        <a:rPr b="1" i="0" lang="ko-KR" sz="1200" u="none" cap="none" strike="noStrike">
                          <a:solidFill>
                            <a:schemeClr val="lt1"/>
                          </a:solidFill>
                          <a:latin typeface="Malgun Gothic"/>
                          <a:ea typeface="Malgun Gothic"/>
                          <a:cs typeface="Malgun Gothic"/>
                          <a:sym typeface="Malgun Gothic"/>
                        </a:rPr>
                        <a:t>기간</a:t>
                      </a:r>
                      <a:endParaRPr/>
                    </a:p>
                  </a:txBody>
                  <a:tcPr marT="4225" marB="0" marR="4225" marL="4225" anchor="ctr">
                    <a:lnL cap="flat" cmpd="sng" w="9525">
                      <a:solidFill>
                        <a:srgbClr val="7F7F7F"/>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F7F7F"/>
                      </a:solidFill>
                      <a:prstDash val="solid"/>
                      <a:round/>
                      <a:headEnd len="sm" w="sm" type="none"/>
                      <a:tailEnd len="sm" w="sm" type="none"/>
                    </a:lnT>
                    <a:lnB cap="flat" cmpd="sng" w="12700">
                      <a:solidFill>
                        <a:schemeClr val="dk1"/>
                      </a:solidFill>
                      <a:prstDash val="dot"/>
                      <a:round/>
                      <a:headEnd len="sm" w="sm" type="none"/>
                      <a:tailEnd len="sm" w="sm" type="none"/>
                    </a:lnB>
                    <a:solidFill>
                      <a:srgbClr val="A5A5A5"/>
                    </a:solidFill>
                  </a:tcPr>
                </a:tc>
                <a:tc>
                  <a:txBody>
                    <a:bodyPr/>
                    <a:lstStyle/>
                    <a:p>
                      <a:pPr indent="0" lvl="0" marL="0" marR="0" rtl="0" algn="ctr">
                        <a:lnSpc>
                          <a:spcPct val="120000"/>
                        </a:lnSpc>
                        <a:spcBef>
                          <a:spcPts val="0"/>
                        </a:spcBef>
                        <a:spcAft>
                          <a:spcPts val="0"/>
                        </a:spcAft>
                        <a:buNone/>
                      </a:pPr>
                      <a:r>
                        <a:rPr b="1" i="0" lang="ko-KR" sz="1200" u="none" cap="none" strike="noStrike">
                          <a:solidFill>
                            <a:schemeClr val="lt1"/>
                          </a:solidFill>
                          <a:latin typeface="Malgun Gothic"/>
                          <a:ea typeface="Malgun Gothic"/>
                          <a:cs typeface="Malgun Gothic"/>
                          <a:sym typeface="Malgun Gothic"/>
                        </a:rPr>
                        <a:t>활동</a:t>
                      </a:r>
                      <a:endParaRPr/>
                    </a:p>
                  </a:txBody>
                  <a:tcPr marT="4225" marB="0" marR="4225" marL="4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F7F7F"/>
                      </a:solidFill>
                      <a:prstDash val="solid"/>
                      <a:round/>
                      <a:headEnd len="sm" w="sm" type="none"/>
                      <a:tailEnd len="sm" w="sm" type="none"/>
                    </a:lnT>
                    <a:lnB cap="flat" cmpd="sng" w="12700">
                      <a:solidFill>
                        <a:schemeClr val="dk1"/>
                      </a:solidFill>
                      <a:prstDash val="dot"/>
                      <a:round/>
                      <a:headEnd len="sm" w="sm" type="none"/>
                      <a:tailEnd len="sm" w="sm" type="none"/>
                    </a:lnB>
                    <a:solidFill>
                      <a:srgbClr val="A5A5A5"/>
                    </a:solidFill>
                  </a:tcPr>
                </a:tc>
                <a:tc>
                  <a:txBody>
                    <a:bodyPr/>
                    <a:lstStyle/>
                    <a:p>
                      <a:pPr indent="0" lvl="0" marL="0" marR="0" rtl="0" algn="ctr">
                        <a:lnSpc>
                          <a:spcPct val="120000"/>
                        </a:lnSpc>
                        <a:spcBef>
                          <a:spcPts val="0"/>
                        </a:spcBef>
                        <a:spcAft>
                          <a:spcPts val="0"/>
                        </a:spcAft>
                        <a:buNone/>
                      </a:pPr>
                      <a:r>
                        <a:rPr b="1" i="0" lang="ko-KR" sz="1200" u="none" cap="none" strike="noStrike">
                          <a:solidFill>
                            <a:schemeClr val="lt1"/>
                          </a:solidFill>
                          <a:latin typeface="Malgun Gothic"/>
                          <a:ea typeface="Malgun Gothic"/>
                          <a:cs typeface="Malgun Gothic"/>
                          <a:sym typeface="Malgun Gothic"/>
                        </a:rPr>
                        <a:t>도구</a:t>
                      </a:r>
                      <a:endParaRPr b="1" i="0" sz="1200" u="none" cap="none" strike="noStrike">
                        <a:solidFill>
                          <a:schemeClr val="lt1"/>
                        </a:solidFill>
                        <a:latin typeface="Malgun Gothic"/>
                        <a:ea typeface="Malgun Gothic"/>
                        <a:cs typeface="Malgun Gothic"/>
                        <a:sym typeface="Malgun Gothic"/>
                      </a:endParaRPr>
                    </a:p>
                  </a:txBody>
                  <a:tcPr marT="4225" marB="0" marR="4225" marL="42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7F7F7F"/>
                      </a:solidFill>
                      <a:prstDash val="solid"/>
                      <a:round/>
                      <a:headEnd len="sm" w="sm" type="none"/>
                      <a:tailEnd len="sm" w="sm" type="none"/>
                    </a:lnT>
                    <a:lnB cap="flat" cmpd="sng" w="12700">
                      <a:solidFill>
                        <a:schemeClr val="dk1"/>
                      </a:solidFill>
                      <a:prstDash val="dot"/>
                      <a:round/>
                      <a:headEnd len="sm" w="sm" type="none"/>
                      <a:tailEnd len="sm" w="sm" type="none"/>
                    </a:lnB>
                    <a:solidFill>
                      <a:srgbClr val="A5A5A5"/>
                    </a:solidFill>
                  </a:tcPr>
                </a:tc>
              </a:tr>
              <a:tr h="689850">
                <a:tc rowSpan="2">
                  <a:txBody>
                    <a:bodyPr/>
                    <a:lstStyle/>
                    <a:p>
                      <a:pPr indent="0" lvl="0" marL="0" marR="0" rtl="0" algn="ctr">
                        <a:lnSpc>
                          <a:spcPct val="150000"/>
                        </a:lnSpc>
                        <a:spcBef>
                          <a:spcPts val="0"/>
                        </a:spcBef>
                        <a:spcAft>
                          <a:spcPts val="0"/>
                        </a:spcAft>
                        <a:buNone/>
                      </a:pPr>
                      <a:r>
                        <a:rPr b="1" i="0" lang="ko-KR" sz="1200" u="none" cap="none" strike="noStrike">
                          <a:latin typeface="Malgun Gothic"/>
                          <a:ea typeface="Malgun Gothic"/>
                          <a:cs typeface="Malgun Gothic"/>
                          <a:sym typeface="Malgun Gothic"/>
                        </a:rPr>
                        <a:t>사전 기획</a:t>
                      </a:r>
                      <a:endParaRPr/>
                    </a:p>
                  </a:txBody>
                  <a:tcPr marT="4225" marB="0" marR="4225" marL="72000" anchor="ctr">
                    <a:lnL cap="flat" cmpd="sng" w="9525">
                      <a:solidFill>
                        <a:srgbClr val="000000">
                          <a:alpha val="0"/>
                        </a:srgbClr>
                      </a:solidFill>
                      <a:prstDash val="solid"/>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a:txBody>
                    <a:bodyPr/>
                    <a:lstStyle/>
                    <a:p>
                      <a:pPr indent="-171450" lvl="0" marL="171450" marR="0" rtl="0" algn="l">
                        <a:lnSpc>
                          <a:spcPct val="130000"/>
                        </a:lnSpc>
                        <a:spcBef>
                          <a:spcPts val="0"/>
                        </a:spcBef>
                        <a:spcAft>
                          <a:spcPts val="0"/>
                        </a:spcAft>
                        <a:buSzPts val="1200"/>
                        <a:buFont typeface="Arial"/>
                        <a:buChar char="•"/>
                      </a:pPr>
                      <a:r>
                        <a:rPr b="1" lang="ko-KR" sz="1200">
                          <a:latin typeface="Malgun Gothic"/>
                          <a:ea typeface="Malgun Gothic"/>
                          <a:cs typeface="Malgun Gothic"/>
                          <a:sym typeface="Malgun Gothic"/>
                        </a:rPr>
                        <a:t>8/11</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화</a:t>
                      </a:r>
                      <a:r>
                        <a:rPr b="1" i="0" lang="ko-KR" sz="1200" u="none" cap="none" strike="noStrike">
                          <a:latin typeface="Malgun Gothic"/>
                          <a:ea typeface="Malgun Gothic"/>
                          <a:cs typeface="Malgun Gothic"/>
                          <a:sym typeface="Malgun Gothic"/>
                        </a:rPr>
                        <a:t>) ~ </a:t>
                      </a:r>
                      <a:r>
                        <a:rPr b="1" lang="ko-KR" sz="1200">
                          <a:latin typeface="Malgun Gothic"/>
                          <a:ea typeface="Malgun Gothic"/>
                          <a:cs typeface="Malgun Gothic"/>
                          <a:sym typeface="Malgun Gothic"/>
                        </a:rPr>
                        <a:t>8</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14</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금</a:t>
                      </a:r>
                      <a:r>
                        <a:rPr b="1" i="0" lang="ko-KR" sz="1200" u="none" cap="none" strike="noStrike">
                          <a:latin typeface="Malgun Gothic"/>
                          <a:ea typeface="Malgun Gothic"/>
                          <a:cs typeface="Malgun Gothic"/>
                          <a:sym typeface="Malgun Gothic"/>
                        </a:rPr>
                        <a:t>)</a:t>
                      </a:r>
                      <a:endParaRPr b="1" i="0" sz="1200" u="none" cap="none" strike="noStrike">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a:txBody>
                    <a:bodyPr/>
                    <a:lstStyle/>
                    <a:p>
                      <a:pPr indent="-171450" lvl="0" marL="171450" marR="0" rtl="0" algn="l">
                        <a:lnSpc>
                          <a:spcPct val="130000"/>
                        </a:lnSpc>
                        <a:spcBef>
                          <a:spcPts val="0"/>
                        </a:spcBef>
                        <a:spcAft>
                          <a:spcPts val="0"/>
                        </a:spcAft>
                        <a:buSzPts val="1200"/>
                        <a:buFont typeface="Arial"/>
                        <a:buChar char="•"/>
                      </a:pPr>
                      <a:r>
                        <a:rPr b="1" i="0" lang="ko-KR" sz="1200" u="none" cap="none" strike="noStrike">
                          <a:latin typeface="Malgun Gothic"/>
                          <a:ea typeface="Malgun Gothic"/>
                          <a:cs typeface="Malgun Gothic"/>
                          <a:sym typeface="Malgun Gothic"/>
                        </a:rPr>
                        <a:t>프로젝트 기획 및 주제 선정</a:t>
                      </a:r>
                      <a:endParaRPr b="1" i="0" sz="1200" u="none" cap="none" strike="noStrike">
                        <a:latin typeface="Malgun Gothic"/>
                        <a:ea typeface="Malgun Gothic"/>
                        <a:cs typeface="Malgun Gothic"/>
                        <a:sym typeface="Malgun Gothic"/>
                      </a:endParaRPr>
                    </a:p>
                    <a:p>
                      <a:pPr indent="-171450" lvl="0" marL="171450" marR="0" rtl="0" algn="l">
                        <a:lnSpc>
                          <a:spcPct val="130000"/>
                        </a:lnSpc>
                        <a:spcBef>
                          <a:spcPts val="0"/>
                        </a:spcBef>
                        <a:spcAft>
                          <a:spcPts val="0"/>
                        </a:spcAft>
                        <a:buSzPts val="1200"/>
                        <a:buFont typeface="Arial"/>
                        <a:buChar char="•"/>
                      </a:pPr>
                      <a:r>
                        <a:rPr b="1" i="0" lang="ko-KR" sz="1200" u="none" cap="none" strike="noStrike">
                          <a:latin typeface="Malgun Gothic"/>
                          <a:ea typeface="Malgun Gothic"/>
                          <a:cs typeface="Malgun Gothic"/>
                          <a:sym typeface="Malgun Gothic"/>
                        </a:rPr>
                        <a:t>기획안 작성</a:t>
                      </a:r>
                      <a:endParaRPr b="1" i="0" sz="1200" u="none" cap="none" strike="noStrike">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a:txBody>
                    <a:bodyPr/>
                    <a:lstStyle/>
                    <a:p>
                      <a:pPr indent="-95250" lvl="0" marL="171450" marR="0" rtl="0" algn="l">
                        <a:lnSpc>
                          <a:spcPct val="130000"/>
                        </a:lnSpc>
                        <a:spcBef>
                          <a:spcPts val="0"/>
                        </a:spcBef>
                        <a:spcAft>
                          <a:spcPts val="0"/>
                        </a:spcAft>
                        <a:buClr>
                          <a:schemeClr val="dk1"/>
                        </a:buClr>
                        <a:buSzPts val="1200"/>
                        <a:buFont typeface="Arial"/>
                        <a:buNone/>
                      </a:pPr>
                      <a:r>
                        <a:t/>
                      </a:r>
                      <a:endParaRPr b="1" i="0" sz="1200" u="none" cap="none" strike="noStrike">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r>
              <a:tr h="689850">
                <a:tc vMerge="1"/>
                <a:tc>
                  <a:txBody>
                    <a:bodyPr/>
                    <a:lstStyle/>
                    <a:p>
                      <a:pPr indent="-171450" lvl="0" marL="171450" marR="0" rtl="0" algn="l">
                        <a:lnSpc>
                          <a:spcPct val="130000"/>
                        </a:lnSpc>
                        <a:spcBef>
                          <a:spcPts val="0"/>
                        </a:spcBef>
                        <a:spcAft>
                          <a:spcPts val="0"/>
                        </a:spcAft>
                        <a:buSzPts val="1200"/>
                        <a:buFont typeface="Arial"/>
                        <a:buChar char="•"/>
                      </a:pPr>
                      <a:r>
                        <a:rPr b="1" lang="ko-KR" sz="1200">
                          <a:latin typeface="Malgun Gothic"/>
                          <a:ea typeface="Malgun Gothic"/>
                          <a:cs typeface="Malgun Gothic"/>
                          <a:sym typeface="Malgun Gothic"/>
                        </a:rPr>
                        <a:t>8</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14</a:t>
                      </a:r>
                      <a:r>
                        <a:rPr b="1" i="0" lang="ko-KR" sz="1200" u="none" cap="none" strike="noStrike">
                          <a:latin typeface="Malgun Gothic"/>
                          <a:ea typeface="Malgun Gothic"/>
                          <a:cs typeface="Malgun Gothic"/>
                          <a:sym typeface="Malgun Gothic"/>
                        </a:rPr>
                        <a:t>(금)</a:t>
                      </a:r>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a:txBody>
                    <a:bodyPr/>
                    <a:lstStyle/>
                    <a:p>
                      <a:pPr indent="-171450" lvl="0" marL="171450" marR="0" rtl="0" algn="l">
                        <a:lnSpc>
                          <a:spcPct val="130000"/>
                        </a:lnSpc>
                        <a:spcBef>
                          <a:spcPts val="0"/>
                        </a:spcBef>
                        <a:spcAft>
                          <a:spcPts val="0"/>
                        </a:spcAft>
                        <a:buSzPts val="1200"/>
                        <a:buFont typeface="Arial"/>
                        <a:buChar char="•"/>
                      </a:pPr>
                      <a:r>
                        <a:rPr b="1" i="0" lang="ko-KR" sz="1200" u="none" cap="none" strike="noStrike">
                          <a:latin typeface="Malgun Gothic"/>
                          <a:ea typeface="Malgun Gothic"/>
                          <a:cs typeface="Malgun Gothic"/>
                          <a:sym typeface="Malgun Gothic"/>
                        </a:rPr>
                        <a:t>프로젝트 주제 &amp; 아이디어 발표</a:t>
                      </a:r>
                      <a:endParaRPr b="1" i="0" sz="1200" u="none" cap="none" strike="noStrike">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a:txBody>
                    <a:bodyPr/>
                    <a:lstStyle/>
                    <a:p>
                      <a:pPr indent="-95250" lvl="0" marL="171450" marR="0" rtl="0" algn="l">
                        <a:lnSpc>
                          <a:spcPct val="130000"/>
                        </a:lnSpc>
                        <a:spcBef>
                          <a:spcPts val="0"/>
                        </a:spcBef>
                        <a:spcAft>
                          <a:spcPts val="0"/>
                        </a:spcAft>
                        <a:buClr>
                          <a:schemeClr val="dk1"/>
                        </a:buClr>
                        <a:buSzPts val="1200"/>
                        <a:buFont typeface="Arial"/>
                        <a:buNone/>
                      </a:pPr>
                      <a:r>
                        <a:t/>
                      </a:r>
                      <a:endParaRPr b="1" i="0" sz="1200" u="none" cap="none" strike="noStrike">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r>
              <a:tr h="695750">
                <a:tc rowSpan="2">
                  <a:txBody>
                    <a:bodyPr/>
                    <a:lstStyle/>
                    <a:p>
                      <a:pPr indent="0" lvl="0" marL="0" marR="0" rtl="0" algn="ctr">
                        <a:lnSpc>
                          <a:spcPct val="150000"/>
                        </a:lnSpc>
                        <a:spcBef>
                          <a:spcPts val="0"/>
                        </a:spcBef>
                        <a:spcAft>
                          <a:spcPts val="0"/>
                        </a:spcAft>
                        <a:buNone/>
                      </a:pPr>
                      <a:r>
                        <a:rPr b="1" i="0" lang="ko-KR" sz="1200" u="none" cap="none" strike="noStrike">
                          <a:latin typeface="Malgun Gothic"/>
                          <a:ea typeface="Malgun Gothic"/>
                          <a:cs typeface="Malgun Gothic"/>
                          <a:sym typeface="Malgun Gothic"/>
                        </a:rPr>
                        <a:t>개발</a:t>
                      </a:r>
                      <a:endParaRPr b="1" i="0" sz="1200" u="none" cap="none" strike="noStrike">
                        <a:latin typeface="Malgun Gothic"/>
                        <a:ea typeface="Malgun Gothic"/>
                        <a:cs typeface="Malgun Gothic"/>
                        <a:sym typeface="Malgun Gothic"/>
                      </a:endParaRPr>
                    </a:p>
                  </a:txBody>
                  <a:tcPr marT="4225" marB="0" marR="4225" marL="72000" anchor="ctr">
                    <a:lnL cap="flat" cmpd="sng" w="9525">
                      <a:solidFill>
                        <a:srgbClr val="000000">
                          <a:alpha val="0"/>
                        </a:srgbClr>
                      </a:solidFill>
                      <a:prstDash val="solid"/>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rowSpan="2">
                  <a:txBody>
                    <a:bodyPr/>
                    <a:lstStyle/>
                    <a:p>
                      <a:pPr indent="-171450" lvl="0" marL="171450" rtl="0" algn="l">
                        <a:lnSpc>
                          <a:spcPct val="130000"/>
                        </a:lnSpc>
                        <a:spcBef>
                          <a:spcPts val="0"/>
                        </a:spcBef>
                        <a:spcAft>
                          <a:spcPts val="0"/>
                        </a:spcAft>
                        <a:buSzPts val="1200"/>
                        <a:buChar char="•"/>
                      </a:pPr>
                      <a:r>
                        <a:rPr b="1" lang="ko-KR" sz="1200">
                          <a:latin typeface="Malgun Gothic"/>
                          <a:ea typeface="Malgun Gothic"/>
                          <a:cs typeface="Malgun Gothic"/>
                          <a:sym typeface="Malgun Gothic"/>
                        </a:rPr>
                        <a:t>8</a:t>
                      </a:r>
                      <a:r>
                        <a:rPr b="1" lang="ko-KR" sz="1200">
                          <a:latin typeface="Malgun Gothic"/>
                          <a:ea typeface="Malgun Gothic"/>
                          <a:cs typeface="Malgun Gothic"/>
                          <a:sym typeface="Malgun Gothic"/>
                        </a:rPr>
                        <a:t>/17(화) ~ 9/1(화)</a:t>
                      </a:r>
                      <a:endParaRPr b="1" sz="1200">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rowSpan="2">
                  <a:txBody>
                    <a:bodyPr/>
                    <a:lstStyle/>
                    <a:p>
                      <a:pPr indent="-171450" lvl="0" marL="171450" rtl="0" algn="l">
                        <a:lnSpc>
                          <a:spcPct val="130000"/>
                        </a:lnSpc>
                        <a:spcBef>
                          <a:spcPts val="0"/>
                        </a:spcBef>
                        <a:spcAft>
                          <a:spcPts val="0"/>
                        </a:spcAft>
                        <a:buSzPts val="1200"/>
                        <a:buChar char="•"/>
                      </a:pPr>
                      <a:r>
                        <a:rPr b="1" lang="ko-KR" sz="1200">
                          <a:latin typeface="Malgun Gothic"/>
                          <a:ea typeface="Malgun Gothic"/>
                          <a:cs typeface="Malgun Gothic"/>
                          <a:sym typeface="Malgun Gothic"/>
                        </a:rPr>
                        <a:t>데이터 베이스 구성</a:t>
                      </a:r>
                      <a:endParaRPr b="1" sz="1200">
                        <a:latin typeface="Malgun Gothic"/>
                        <a:ea typeface="Malgun Gothic"/>
                        <a:cs typeface="Malgun Gothic"/>
                        <a:sym typeface="Malgun Gothic"/>
                      </a:endParaRPr>
                    </a:p>
                    <a:p>
                      <a:pPr indent="-171450" lvl="0" marL="171450" rtl="0" algn="l">
                        <a:lnSpc>
                          <a:spcPct val="130000"/>
                        </a:lnSpc>
                        <a:spcBef>
                          <a:spcPts val="0"/>
                        </a:spcBef>
                        <a:spcAft>
                          <a:spcPts val="0"/>
                        </a:spcAft>
                        <a:buSzPts val="1200"/>
                        <a:buFont typeface="Malgun Gothic"/>
                        <a:buChar char="•"/>
                      </a:pPr>
                      <a:r>
                        <a:rPr b="1" lang="ko-KR" sz="1200">
                          <a:latin typeface="Malgun Gothic"/>
                          <a:ea typeface="Malgun Gothic"/>
                          <a:cs typeface="Malgun Gothic"/>
                          <a:sym typeface="Malgun Gothic"/>
                        </a:rPr>
                        <a:t>데이터 전처리</a:t>
                      </a:r>
                      <a:endParaRPr b="1" sz="1200">
                        <a:latin typeface="Malgun Gothic"/>
                        <a:ea typeface="Malgun Gothic"/>
                        <a:cs typeface="Malgun Gothic"/>
                        <a:sym typeface="Malgun Gothic"/>
                      </a:endParaRPr>
                    </a:p>
                    <a:p>
                      <a:pPr indent="-171450" lvl="0" marL="171450" rtl="0" algn="l">
                        <a:lnSpc>
                          <a:spcPct val="130000"/>
                        </a:lnSpc>
                        <a:spcBef>
                          <a:spcPts val="0"/>
                        </a:spcBef>
                        <a:spcAft>
                          <a:spcPts val="0"/>
                        </a:spcAft>
                        <a:buSzPts val="1200"/>
                        <a:buChar char="•"/>
                      </a:pPr>
                      <a:r>
                        <a:rPr b="1" lang="ko-KR" sz="1200">
                          <a:latin typeface="Malgun Gothic"/>
                          <a:ea typeface="Malgun Gothic"/>
                          <a:cs typeface="Malgun Gothic"/>
                          <a:sym typeface="Malgun Gothic"/>
                        </a:rPr>
                        <a:t>모델 선정 및 프로젝트 진행</a:t>
                      </a:r>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rowSpan="2">
                  <a:txBody>
                    <a:bodyPr/>
                    <a:lstStyle/>
                    <a:p>
                      <a:pPr indent="-171450" lvl="0" marL="171450" rtl="0" algn="l">
                        <a:lnSpc>
                          <a:spcPct val="130000"/>
                        </a:lnSpc>
                        <a:spcBef>
                          <a:spcPts val="0"/>
                        </a:spcBef>
                        <a:spcAft>
                          <a:spcPts val="0"/>
                        </a:spcAft>
                        <a:buClr>
                          <a:srgbClr val="000000"/>
                        </a:buClr>
                        <a:buSzPts val="1200"/>
                        <a:buFont typeface="Malgun Gothic"/>
                        <a:buChar char="•"/>
                      </a:pPr>
                      <a:r>
                        <a:rPr b="1" lang="ko-KR" sz="1200">
                          <a:latin typeface="Malgun Gothic"/>
                          <a:ea typeface="Malgun Gothic"/>
                          <a:cs typeface="Malgun Gothic"/>
                          <a:sym typeface="Malgun Gothic"/>
                        </a:rPr>
                        <a:t>sql</a:t>
                      </a:r>
                      <a:endParaRPr b="1" sz="1200">
                        <a:latin typeface="Malgun Gothic"/>
                        <a:ea typeface="Malgun Gothic"/>
                        <a:cs typeface="Malgun Gothic"/>
                        <a:sym typeface="Malgun Gothic"/>
                      </a:endParaRPr>
                    </a:p>
                    <a:p>
                      <a:pPr indent="-171450" lvl="0" marL="171450" rtl="0" algn="l">
                        <a:lnSpc>
                          <a:spcPct val="130000"/>
                        </a:lnSpc>
                        <a:spcBef>
                          <a:spcPts val="0"/>
                        </a:spcBef>
                        <a:spcAft>
                          <a:spcPts val="0"/>
                        </a:spcAft>
                        <a:buClr>
                          <a:srgbClr val="000000"/>
                        </a:buClr>
                        <a:buSzPts val="1200"/>
                        <a:buFont typeface="Malgun Gothic"/>
                        <a:buChar char="•"/>
                      </a:pPr>
                      <a:r>
                        <a:rPr b="1" lang="ko-KR" sz="1200">
                          <a:latin typeface="Malgun Gothic"/>
                          <a:ea typeface="Malgun Gothic"/>
                          <a:cs typeface="Malgun Gothic"/>
                          <a:sym typeface="Malgun Gothic"/>
                        </a:rPr>
                        <a:t>django</a:t>
                      </a:r>
                      <a:endParaRPr b="1" sz="1200">
                        <a:latin typeface="Malgun Gothic"/>
                        <a:ea typeface="Malgun Gothic"/>
                        <a:cs typeface="Malgun Gothic"/>
                        <a:sym typeface="Malgun Gothic"/>
                      </a:endParaRPr>
                    </a:p>
                    <a:p>
                      <a:pPr indent="-171450" lvl="0" marL="171450" rtl="0" algn="l">
                        <a:lnSpc>
                          <a:spcPct val="130000"/>
                        </a:lnSpc>
                        <a:spcBef>
                          <a:spcPts val="0"/>
                        </a:spcBef>
                        <a:spcAft>
                          <a:spcPts val="0"/>
                        </a:spcAft>
                        <a:buClr>
                          <a:srgbClr val="000000"/>
                        </a:buClr>
                        <a:buSzPts val="1200"/>
                        <a:buFont typeface="Malgun Gothic"/>
                        <a:buChar char="•"/>
                      </a:pPr>
                      <a:r>
                        <a:rPr b="1" lang="ko-KR" sz="1200">
                          <a:latin typeface="Malgun Gothic"/>
                          <a:ea typeface="Malgun Gothic"/>
                          <a:cs typeface="Malgun Gothic"/>
                          <a:sym typeface="Malgun Gothic"/>
                        </a:rPr>
                        <a:t>python</a:t>
                      </a:r>
                      <a:endParaRPr b="1" sz="1200">
                        <a:latin typeface="Malgun Gothic"/>
                        <a:ea typeface="Malgun Gothic"/>
                        <a:cs typeface="Malgun Gothic"/>
                        <a:sym typeface="Malgun Gothic"/>
                      </a:endParaRPr>
                    </a:p>
                    <a:p>
                      <a:pPr indent="-171450" lvl="0" marL="171450" rtl="0" algn="l">
                        <a:lnSpc>
                          <a:spcPct val="130000"/>
                        </a:lnSpc>
                        <a:spcBef>
                          <a:spcPts val="0"/>
                        </a:spcBef>
                        <a:spcAft>
                          <a:spcPts val="0"/>
                        </a:spcAft>
                        <a:buClr>
                          <a:srgbClr val="000000"/>
                        </a:buClr>
                        <a:buSzPts val="1200"/>
                        <a:buFont typeface="Malgun Gothic"/>
                        <a:buChar char="•"/>
                      </a:pPr>
                      <a:r>
                        <a:rPr b="1" lang="ko-KR" sz="1200">
                          <a:latin typeface="Malgun Gothic"/>
                          <a:ea typeface="Malgun Gothic"/>
                          <a:cs typeface="Malgun Gothic"/>
                          <a:sym typeface="Malgun Gothic"/>
                        </a:rPr>
                        <a:t>html5</a:t>
                      </a:r>
                      <a:endParaRPr b="1" sz="1200">
                        <a:latin typeface="Malgun Gothic"/>
                        <a:ea typeface="Malgun Gothic"/>
                        <a:cs typeface="Malgun Gothic"/>
                        <a:sym typeface="Malgun Gothic"/>
                      </a:endParaRPr>
                    </a:p>
                    <a:p>
                      <a:pPr indent="-171450" lvl="0" marL="171450" rtl="0" algn="l">
                        <a:lnSpc>
                          <a:spcPct val="130000"/>
                        </a:lnSpc>
                        <a:spcBef>
                          <a:spcPts val="0"/>
                        </a:spcBef>
                        <a:spcAft>
                          <a:spcPts val="0"/>
                        </a:spcAft>
                        <a:buClr>
                          <a:srgbClr val="000000"/>
                        </a:buClr>
                        <a:buSzPts val="1200"/>
                        <a:buFont typeface="Malgun Gothic"/>
                        <a:buChar char="•"/>
                      </a:pPr>
                      <a:r>
                        <a:rPr b="1" lang="ko-KR" sz="1200">
                          <a:latin typeface="Malgun Gothic"/>
                          <a:ea typeface="Malgun Gothic"/>
                          <a:cs typeface="Malgun Gothic"/>
                          <a:sym typeface="Malgun Gothic"/>
                        </a:rPr>
                        <a:t>css</a:t>
                      </a:r>
                      <a:endParaRPr b="1" sz="1200">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r>
              <a:tr h="695750">
                <a:tc vMerge="1"/>
                <a:tc vMerge="1"/>
                <a:tc vMerge="1"/>
                <a:tc vMerge="1"/>
              </a:tr>
              <a:tr h="836850">
                <a:tc>
                  <a:txBody>
                    <a:bodyPr/>
                    <a:lstStyle/>
                    <a:p>
                      <a:pPr indent="0" lvl="0" marL="0" marR="0" rtl="0" algn="ctr">
                        <a:lnSpc>
                          <a:spcPct val="150000"/>
                        </a:lnSpc>
                        <a:spcBef>
                          <a:spcPts val="0"/>
                        </a:spcBef>
                        <a:spcAft>
                          <a:spcPts val="0"/>
                        </a:spcAft>
                        <a:buNone/>
                      </a:pPr>
                      <a:r>
                        <a:rPr b="1" i="0" lang="ko-KR" sz="1200" u="none" cap="none" strike="noStrike">
                          <a:latin typeface="Malgun Gothic"/>
                          <a:ea typeface="Malgun Gothic"/>
                          <a:cs typeface="Malgun Gothic"/>
                          <a:sym typeface="Malgun Gothic"/>
                        </a:rPr>
                        <a:t>수정/보완</a:t>
                      </a:r>
                      <a:endParaRPr b="1" i="0" sz="1200" u="none" cap="none" strike="noStrike">
                        <a:latin typeface="Malgun Gothic"/>
                        <a:ea typeface="Malgun Gothic"/>
                        <a:cs typeface="Malgun Gothic"/>
                        <a:sym typeface="Malgun Gothic"/>
                      </a:endParaRPr>
                    </a:p>
                  </a:txBody>
                  <a:tcPr marT="4225" marB="0" marR="4225" marL="72000" anchor="ctr">
                    <a:lnL cap="flat" cmpd="sng" w="9525">
                      <a:solidFill>
                        <a:srgbClr val="000000">
                          <a:alpha val="0"/>
                        </a:srgbClr>
                      </a:solidFill>
                      <a:prstDash val="solid"/>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a:txBody>
                    <a:bodyPr/>
                    <a:lstStyle/>
                    <a:p>
                      <a:pPr indent="-171450" lvl="0" marL="171450" marR="0" rtl="0" algn="l">
                        <a:lnSpc>
                          <a:spcPct val="130000"/>
                        </a:lnSpc>
                        <a:spcBef>
                          <a:spcPts val="0"/>
                        </a:spcBef>
                        <a:spcAft>
                          <a:spcPts val="0"/>
                        </a:spcAft>
                        <a:buSzPts val="1200"/>
                        <a:buFont typeface="Arial"/>
                        <a:buChar char="•"/>
                      </a:pPr>
                      <a:r>
                        <a:rPr b="1" lang="ko-KR" sz="1200">
                          <a:latin typeface="Malgun Gothic"/>
                          <a:ea typeface="Malgun Gothic"/>
                          <a:cs typeface="Malgun Gothic"/>
                          <a:sym typeface="Malgun Gothic"/>
                        </a:rPr>
                        <a:t>9</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1</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화</a:t>
                      </a:r>
                      <a:r>
                        <a:rPr b="1" i="0" lang="ko-KR" sz="1200" u="none" cap="none" strike="noStrike">
                          <a:latin typeface="Malgun Gothic"/>
                          <a:ea typeface="Malgun Gothic"/>
                          <a:cs typeface="Malgun Gothic"/>
                          <a:sym typeface="Malgun Gothic"/>
                        </a:rPr>
                        <a:t>) ~ </a:t>
                      </a:r>
                      <a:r>
                        <a:rPr b="1" lang="ko-KR" sz="1200">
                          <a:latin typeface="Malgun Gothic"/>
                          <a:ea typeface="Malgun Gothic"/>
                          <a:cs typeface="Malgun Gothic"/>
                          <a:sym typeface="Malgun Gothic"/>
                        </a:rPr>
                        <a:t>9</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3</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목</a:t>
                      </a:r>
                      <a:r>
                        <a:rPr b="1" i="0" lang="ko-KR" sz="1200" u="none" cap="none" strike="noStrike">
                          <a:latin typeface="Malgun Gothic"/>
                          <a:ea typeface="Malgun Gothic"/>
                          <a:cs typeface="Malgun Gothic"/>
                          <a:sym typeface="Malgun Gothic"/>
                        </a:rPr>
                        <a:t>)</a:t>
                      </a:r>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a:txBody>
                    <a:bodyPr/>
                    <a:lstStyle/>
                    <a:p>
                      <a:pPr indent="-171450" lvl="0" marL="171450" marR="0" rtl="0" algn="l">
                        <a:lnSpc>
                          <a:spcPct val="130000"/>
                        </a:lnSpc>
                        <a:spcBef>
                          <a:spcPts val="0"/>
                        </a:spcBef>
                        <a:spcAft>
                          <a:spcPts val="0"/>
                        </a:spcAft>
                        <a:buSzPts val="1200"/>
                        <a:buFont typeface="Arial"/>
                        <a:buChar char="•"/>
                      </a:pPr>
                      <a:r>
                        <a:rPr b="1" lang="ko-KR" sz="1200">
                          <a:latin typeface="Malgun Gothic"/>
                          <a:ea typeface="Malgun Gothic"/>
                          <a:cs typeface="Malgun Gothic"/>
                          <a:sym typeface="Malgun Gothic"/>
                        </a:rPr>
                        <a:t>오류 수정 및 기능 보완</a:t>
                      </a:r>
                      <a:endParaRPr b="1" i="0" sz="1200" u="none" cap="none" strike="noStrike">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c>
                  <a:txBody>
                    <a:bodyPr/>
                    <a:lstStyle/>
                    <a:p>
                      <a:pPr indent="-95250" lvl="0" marL="171450" marR="0" rtl="0" algn="l">
                        <a:lnSpc>
                          <a:spcPct val="130000"/>
                        </a:lnSpc>
                        <a:spcBef>
                          <a:spcPts val="0"/>
                        </a:spcBef>
                        <a:spcAft>
                          <a:spcPts val="0"/>
                        </a:spcAft>
                        <a:buClr>
                          <a:schemeClr val="dk1"/>
                        </a:buClr>
                        <a:buSzPts val="1200"/>
                        <a:buFont typeface="Arial"/>
                        <a:buNone/>
                      </a:pPr>
                      <a:r>
                        <a:t/>
                      </a:r>
                      <a:endParaRPr b="1" i="0" sz="1200" u="none" cap="none" strike="noStrike">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dot"/>
                      <a:round/>
                      <a:headEnd len="sm" w="sm" type="none"/>
                      <a:tailEnd len="sm" w="sm" type="none"/>
                    </a:lnT>
                    <a:lnB cap="flat" cmpd="sng" w="12700">
                      <a:solidFill>
                        <a:schemeClr val="dk1"/>
                      </a:solidFill>
                      <a:prstDash val="dot"/>
                      <a:round/>
                      <a:headEnd len="sm" w="sm" type="none"/>
                      <a:tailEnd len="sm" w="sm" type="none"/>
                    </a:lnB>
                  </a:tcPr>
                </a:tc>
              </a:tr>
              <a:tr h="695750">
                <a:tc>
                  <a:txBody>
                    <a:bodyPr/>
                    <a:lstStyle/>
                    <a:p>
                      <a:pPr indent="0" lvl="0" marL="0" marR="0" rtl="0" algn="ctr">
                        <a:lnSpc>
                          <a:spcPct val="150000"/>
                        </a:lnSpc>
                        <a:spcBef>
                          <a:spcPts val="0"/>
                        </a:spcBef>
                        <a:spcAft>
                          <a:spcPts val="0"/>
                        </a:spcAft>
                        <a:buNone/>
                      </a:pPr>
                      <a:r>
                        <a:rPr b="1" i="0" lang="ko-KR" sz="1200" u="none" cap="none" strike="noStrike">
                          <a:latin typeface="Malgun Gothic"/>
                          <a:ea typeface="Malgun Gothic"/>
                          <a:cs typeface="Malgun Gothic"/>
                          <a:sym typeface="Malgun Gothic"/>
                        </a:rPr>
                        <a:t>프로젝트 </a:t>
                      </a:r>
                      <a:r>
                        <a:rPr b="1" lang="ko-KR" sz="1200">
                          <a:latin typeface="Malgun Gothic"/>
                          <a:ea typeface="Malgun Gothic"/>
                          <a:cs typeface="Malgun Gothic"/>
                          <a:sym typeface="Malgun Gothic"/>
                        </a:rPr>
                        <a:t>제출</a:t>
                      </a:r>
                      <a:endParaRPr b="1" i="0" sz="1200" u="none" cap="none" strike="noStrike">
                        <a:latin typeface="Malgun Gothic"/>
                        <a:ea typeface="Malgun Gothic"/>
                        <a:cs typeface="Malgun Gothic"/>
                        <a:sym typeface="Malgun Gothic"/>
                      </a:endParaRPr>
                    </a:p>
                  </a:txBody>
                  <a:tcPr marT="0" marB="0" marR="0" marL="0" anchor="ctr">
                    <a:lnL cap="flat" cmpd="sng" w="9525">
                      <a:solidFill>
                        <a:srgbClr val="000000">
                          <a:alpha val="0"/>
                        </a:srgbClr>
                      </a:solidFill>
                      <a:prstDash val="solid"/>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9525">
                      <a:solidFill>
                        <a:srgbClr val="7F7F7F"/>
                      </a:solidFill>
                      <a:prstDash val="solid"/>
                      <a:round/>
                      <a:headEnd len="sm" w="sm" type="none"/>
                      <a:tailEnd len="sm" w="sm" type="none"/>
                    </a:lnB>
                  </a:tcPr>
                </a:tc>
                <a:tc>
                  <a:txBody>
                    <a:bodyPr/>
                    <a:lstStyle/>
                    <a:p>
                      <a:pPr indent="-171450" lvl="0" marL="171450" marR="0" rtl="0" algn="l">
                        <a:lnSpc>
                          <a:spcPct val="130000"/>
                        </a:lnSpc>
                        <a:spcBef>
                          <a:spcPts val="0"/>
                        </a:spcBef>
                        <a:spcAft>
                          <a:spcPts val="0"/>
                        </a:spcAft>
                        <a:buSzPts val="1200"/>
                        <a:buFont typeface="Arial"/>
                        <a:buChar char="•"/>
                      </a:pPr>
                      <a:r>
                        <a:rPr b="1" lang="ko-KR" sz="1200">
                          <a:latin typeface="Malgun Gothic"/>
                          <a:ea typeface="Malgun Gothic"/>
                          <a:cs typeface="Malgun Gothic"/>
                          <a:sym typeface="Malgun Gothic"/>
                        </a:rPr>
                        <a:t>9</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3</a:t>
                      </a:r>
                      <a:r>
                        <a:rPr b="1" i="0" lang="ko-KR" sz="1200" u="none" cap="none" strike="noStrike">
                          <a:latin typeface="Malgun Gothic"/>
                          <a:ea typeface="Malgun Gothic"/>
                          <a:cs typeface="Malgun Gothic"/>
                          <a:sym typeface="Malgun Gothic"/>
                        </a:rPr>
                        <a:t>(</a:t>
                      </a:r>
                      <a:r>
                        <a:rPr b="1" lang="ko-KR" sz="1200">
                          <a:latin typeface="Malgun Gothic"/>
                          <a:ea typeface="Malgun Gothic"/>
                          <a:cs typeface="Malgun Gothic"/>
                          <a:sym typeface="Malgun Gothic"/>
                        </a:rPr>
                        <a:t>목</a:t>
                      </a:r>
                      <a:r>
                        <a:rPr b="1" i="0" lang="ko-KR" sz="1200" u="none" cap="none" strike="noStrike">
                          <a:latin typeface="Malgun Gothic"/>
                          <a:ea typeface="Malgun Gothic"/>
                          <a:cs typeface="Malgun Gothic"/>
                          <a:sym typeface="Malgun Gothic"/>
                        </a:rPr>
                        <a:t>)</a:t>
                      </a:r>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9525">
                      <a:solidFill>
                        <a:srgbClr val="7F7F7F"/>
                      </a:solidFill>
                      <a:prstDash val="solid"/>
                      <a:round/>
                      <a:headEnd len="sm" w="sm" type="none"/>
                      <a:tailEnd len="sm" w="sm" type="none"/>
                    </a:lnB>
                  </a:tcPr>
                </a:tc>
                <a:tc>
                  <a:txBody>
                    <a:bodyPr/>
                    <a:lstStyle/>
                    <a:p>
                      <a:pPr indent="-95250" lvl="0" marL="171450" marR="0" rtl="0" algn="l">
                        <a:lnSpc>
                          <a:spcPct val="130000"/>
                        </a:lnSpc>
                        <a:spcBef>
                          <a:spcPts val="0"/>
                        </a:spcBef>
                        <a:spcAft>
                          <a:spcPts val="0"/>
                        </a:spcAft>
                        <a:buClr>
                          <a:schemeClr val="dk1"/>
                        </a:buClr>
                        <a:buSzPts val="1200"/>
                        <a:buFont typeface="Arial"/>
                        <a:buNone/>
                      </a:pPr>
                      <a:r>
                        <a:t/>
                      </a:r>
                      <a:endParaRPr b="1" i="0" sz="1200" u="none" cap="none" strike="noStrike">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12700">
                      <a:solidFill>
                        <a:schemeClr val="dk1"/>
                      </a:solidFill>
                      <a:prstDash val="dot"/>
                      <a:round/>
                      <a:headEnd len="sm" w="sm" type="none"/>
                      <a:tailEnd len="sm" w="sm" type="none"/>
                    </a:lnR>
                    <a:lnT cap="flat" cmpd="sng" w="12700">
                      <a:solidFill>
                        <a:schemeClr val="dk1"/>
                      </a:solidFill>
                      <a:prstDash val="dot"/>
                      <a:round/>
                      <a:headEnd len="sm" w="sm" type="none"/>
                      <a:tailEnd len="sm" w="sm" type="none"/>
                    </a:lnT>
                    <a:lnB cap="flat" cmpd="sng" w="9525">
                      <a:solidFill>
                        <a:srgbClr val="7F7F7F"/>
                      </a:solidFill>
                      <a:prstDash val="solid"/>
                      <a:round/>
                      <a:headEnd len="sm" w="sm" type="none"/>
                      <a:tailEnd len="sm" w="sm" type="none"/>
                    </a:lnB>
                  </a:tcPr>
                </a:tc>
                <a:tc>
                  <a:txBody>
                    <a:bodyPr/>
                    <a:lstStyle/>
                    <a:p>
                      <a:pPr indent="-95250" lvl="0" marL="171450" marR="0" rtl="0" algn="l">
                        <a:lnSpc>
                          <a:spcPct val="130000"/>
                        </a:lnSpc>
                        <a:spcBef>
                          <a:spcPts val="0"/>
                        </a:spcBef>
                        <a:spcAft>
                          <a:spcPts val="0"/>
                        </a:spcAft>
                        <a:buClr>
                          <a:schemeClr val="dk1"/>
                        </a:buClr>
                        <a:buSzPts val="1200"/>
                        <a:buFont typeface="Arial"/>
                        <a:buNone/>
                      </a:pPr>
                      <a:r>
                        <a:t/>
                      </a:r>
                      <a:endParaRPr b="1" i="0" sz="1200" u="none" cap="none" strike="noStrike">
                        <a:latin typeface="Malgun Gothic"/>
                        <a:ea typeface="Malgun Gothic"/>
                        <a:cs typeface="Malgun Gothic"/>
                        <a:sym typeface="Malgun Gothic"/>
                      </a:endParaRPr>
                    </a:p>
                  </a:txBody>
                  <a:tcPr marT="4225" marB="0" marR="4225" marL="36000" anchor="ctr">
                    <a:lnL cap="flat" cmpd="sng" w="12700">
                      <a:solidFill>
                        <a:schemeClr val="dk1"/>
                      </a:solidFill>
                      <a:prstDash val="dot"/>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dot"/>
                      <a:round/>
                      <a:headEnd len="sm" w="sm" type="none"/>
                      <a:tailEnd len="sm" w="sm" type="none"/>
                    </a:lnT>
                    <a:lnB cap="flat" cmpd="sng" w="9525">
                      <a:solidFill>
                        <a:srgbClr val="7F7F7F"/>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9"/>
          <p:cNvSpPr txBox="1"/>
          <p:nvPr/>
        </p:nvSpPr>
        <p:spPr>
          <a:xfrm>
            <a:off x="271556" y="376112"/>
            <a:ext cx="6895086" cy="55399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4000"/>
              <a:buFont typeface="Malgun Gothic"/>
              <a:buNone/>
            </a:pPr>
            <a:r>
              <a:rPr b="1" lang="ko-KR" sz="4000">
                <a:solidFill>
                  <a:schemeClr val="dk1"/>
                </a:solidFill>
                <a:latin typeface="Malgun Gothic"/>
                <a:ea typeface="Malgun Gothic"/>
                <a:cs typeface="Malgun Gothic"/>
                <a:sym typeface="Malgun Gothic"/>
              </a:rPr>
              <a:t>04. 수행결과 및 시연</a:t>
            </a:r>
            <a:endParaRPr b="1" sz="4000">
              <a:solidFill>
                <a:schemeClr val="dk1"/>
              </a:solidFill>
              <a:latin typeface="Malgun Gothic"/>
              <a:ea typeface="Malgun Gothic"/>
              <a:cs typeface="Malgun Gothic"/>
              <a:sym typeface="Malgun Gothic"/>
            </a:endParaRPr>
          </a:p>
        </p:txBody>
      </p:sp>
      <p:sp>
        <p:nvSpPr>
          <p:cNvPr id="123" name="Google Shape;123;p9"/>
          <p:cNvSpPr txBox="1"/>
          <p:nvPr/>
        </p:nvSpPr>
        <p:spPr>
          <a:xfrm>
            <a:off x="271550" y="1433225"/>
            <a:ext cx="5518500" cy="44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2200">
                <a:latin typeface="Malgun Gothic"/>
                <a:ea typeface="Malgun Gothic"/>
                <a:cs typeface="Malgun Gothic"/>
                <a:sym typeface="Malgun Gothic"/>
              </a:rPr>
              <a:t>[스토리보드</a:t>
            </a:r>
            <a:r>
              <a:rPr lang="ko-KR" sz="2200">
                <a:latin typeface="Malgun Gothic"/>
                <a:ea typeface="Malgun Gothic"/>
                <a:cs typeface="Malgun Gothic"/>
                <a:sym typeface="Malgun Gothic"/>
              </a:rPr>
              <a:t>]</a:t>
            </a:r>
            <a:endParaRPr sz="2200">
              <a:latin typeface="Malgun Gothic"/>
              <a:ea typeface="Malgun Gothic"/>
              <a:cs typeface="Malgun Gothic"/>
              <a:sym typeface="Malgun Gothic"/>
            </a:endParaRPr>
          </a:p>
        </p:txBody>
      </p:sp>
      <p:pic>
        <p:nvPicPr>
          <p:cNvPr id="124" name="Google Shape;124;p9"/>
          <p:cNvPicPr preferRelativeResize="0"/>
          <p:nvPr/>
        </p:nvPicPr>
        <p:blipFill>
          <a:blip r:embed="rId3">
            <a:alphaModFix/>
          </a:blip>
          <a:stretch>
            <a:fillRect/>
          </a:stretch>
        </p:blipFill>
        <p:spPr>
          <a:xfrm>
            <a:off x="406900" y="2246950"/>
            <a:ext cx="2860549" cy="3797252"/>
          </a:xfrm>
          <a:prstGeom prst="rect">
            <a:avLst/>
          </a:prstGeom>
          <a:noFill/>
          <a:ln cap="flat" cmpd="sng" w="28575">
            <a:solidFill>
              <a:srgbClr val="CFE2F3"/>
            </a:solidFill>
            <a:prstDash val="solid"/>
            <a:round/>
            <a:headEnd len="sm" w="sm" type="none"/>
            <a:tailEnd len="sm" w="sm" type="none"/>
          </a:ln>
        </p:spPr>
      </p:pic>
      <p:pic>
        <p:nvPicPr>
          <p:cNvPr id="125" name="Google Shape;125;p9"/>
          <p:cNvPicPr preferRelativeResize="0"/>
          <p:nvPr/>
        </p:nvPicPr>
        <p:blipFill>
          <a:blip r:embed="rId4">
            <a:alphaModFix/>
          </a:blip>
          <a:stretch>
            <a:fillRect/>
          </a:stretch>
        </p:blipFill>
        <p:spPr>
          <a:xfrm>
            <a:off x="3919200" y="2246950"/>
            <a:ext cx="2860550" cy="3724094"/>
          </a:xfrm>
          <a:prstGeom prst="rect">
            <a:avLst/>
          </a:prstGeom>
          <a:noFill/>
          <a:ln cap="flat" cmpd="sng" w="28575">
            <a:solidFill>
              <a:srgbClr val="CFE2F3"/>
            </a:solidFill>
            <a:prstDash val="solid"/>
            <a:round/>
            <a:headEnd len="sm" w="sm" type="none"/>
            <a:tailEnd len="sm" w="sm" type="none"/>
          </a:ln>
        </p:spPr>
      </p:pic>
      <p:pic>
        <p:nvPicPr>
          <p:cNvPr id="126" name="Google Shape;126;p9"/>
          <p:cNvPicPr preferRelativeResize="0"/>
          <p:nvPr/>
        </p:nvPicPr>
        <p:blipFill rotWithShape="1">
          <a:blip r:embed="rId5">
            <a:alphaModFix/>
          </a:blip>
          <a:srcRect b="49796" l="0" r="0" t="0"/>
          <a:stretch/>
        </p:blipFill>
        <p:spPr>
          <a:xfrm>
            <a:off x="5617375" y="3368825"/>
            <a:ext cx="3191774" cy="1824985"/>
          </a:xfrm>
          <a:prstGeom prst="rect">
            <a:avLst/>
          </a:prstGeom>
          <a:noFill/>
          <a:ln cap="flat" cmpd="sng" w="28575">
            <a:solidFill>
              <a:srgbClr val="CFE2F3"/>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g965b8e62f3_1_3"/>
          <p:cNvPicPr preferRelativeResize="0"/>
          <p:nvPr/>
        </p:nvPicPr>
        <p:blipFill>
          <a:blip r:embed="rId3">
            <a:alphaModFix/>
          </a:blip>
          <a:stretch>
            <a:fillRect/>
          </a:stretch>
        </p:blipFill>
        <p:spPr>
          <a:xfrm>
            <a:off x="581025" y="1366225"/>
            <a:ext cx="3854573" cy="5379551"/>
          </a:xfrm>
          <a:prstGeom prst="rect">
            <a:avLst/>
          </a:prstGeom>
          <a:noFill/>
          <a:ln cap="flat" cmpd="sng" w="28575">
            <a:solidFill>
              <a:srgbClr val="CFE2F3"/>
            </a:solidFill>
            <a:prstDash val="solid"/>
            <a:round/>
            <a:headEnd len="sm" w="sm" type="none"/>
            <a:tailEnd len="sm" w="sm" type="none"/>
          </a:ln>
        </p:spPr>
      </p:pic>
      <p:pic>
        <p:nvPicPr>
          <p:cNvPr id="132" name="Google Shape;132;g965b8e62f3_1_3"/>
          <p:cNvPicPr preferRelativeResize="0"/>
          <p:nvPr/>
        </p:nvPicPr>
        <p:blipFill>
          <a:blip r:embed="rId4">
            <a:alphaModFix/>
          </a:blip>
          <a:stretch>
            <a:fillRect/>
          </a:stretch>
        </p:blipFill>
        <p:spPr>
          <a:xfrm>
            <a:off x="4681750" y="1366225"/>
            <a:ext cx="4000701" cy="5379548"/>
          </a:xfrm>
          <a:prstGeom prst="rect">
            <a:avLst/>
          </a:prstGeom>
          <a:noFill/>
          <a:ln cap="flat" cmpd="sng" w="28575">
            <a:solidFill>
              <a:srgbClr val="CFE2F3"/>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g965b8e62f3_1_10"/>
          <p:cNvPicPr preferRelativeResize="0"/>
          <p:nvPr/>
        </p:nvPicPr>
        <p:blipFill>
          <a:blip r:embed="rId3">
            <a:alphaModFix/>
          </a:blip>
          <a:stretch>
            <a:fillRect/>
          </a:stretch>
        </p:blipFill>
        <p:spPr>
          <a:xfrm>
            <a:off x="259550" y="1351825"/>
            <a:ext cx="4222949" cy="5353773"/>
          </a:xfrm>
          <a:prstGeom prst="rect">
            <a:avLst/>
          </a:prstGeom>
          <a:noFill/>
          <a:ln cap="flat" cmpd="sng" w="28575">
            <a:solidFill>
              <a:srgbClr val="CFE2F3"/>
            </a:solidFill>
            <a:prstDash val="solid"/>
            <a:round/>
            <a:headEnd len="sm" w="sm" type="none"/>
            <a:tailEnd len="sm" w="sm" type="none"/>
          </a:ln>
        </p:spPr>
      </p:pic>
      <p:pic>
        <p:nvPicPr>
          <p:cNvPr id="138" name="Google Shape;138;g965b8e62f3_1_10"/>
          <p:cNvPicPr preferRelativeResize="0"/>
          <p:nvPr/>
        </p:nvPicPr>
        <p:blipFill>
          <a:blip r:embed="rId4">
            <a:alphaModFix/>
          </a:blip>
          <a:stretch>
            <a:fillRect/>
          </a:stretch>
        </p:blipFill>
        <p:spPr>
          <a:xfrm>
            <a:off x="4611875" y="1351825"/>
            <a:ext cx="4174151" cy="5353775"/>
          </a:xfrm>
          <a:prstGeom prst="rect">
            <a:avLst/>
          </a:prstGeom>
          <a:noFill/>
          <a:ln cap="flat" cmpd="sng" w="28575">
            <a:solidFill>
              <a:srgbClr val="CFE2F3"/>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테마">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2020-08-06T07:24:31Z</dcterms:created>
  <dc:creator>multicampus</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SCPROP">
    <vt:lpwstr>NSCCustomProperty</vt:lpwstr>
  </property>
  <property fmtid="{D5CDD505-2E9C-101B-9397-08002B2CF9AE}" pid="3" name="NSCPROP_SA">
    <vt:lpwstr>C:\Users\multicampus\Desktop\유형2\8. 프로젝트\포트폴리오_인터페이스 개발_조이름3.pptx</vt:lpwstr>
  </property>
</Properties>
</file>